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4"/>
    <p:sldMasterId id="2147483695" r:id="rId5"/>
  </p:sldMasterIdLst>
  <p:notesMasterIdLst>
    <p:notesMasterId r:id="rId24"/>
  </p:notesMasterIdLst>
  <p:sldIdLst>
    <p:sldId id="258" r:id="rId6"/>
    <p:sldId id="758" r:id="rId7"/>
    <p:sldId id="771" r:id="rId8"/>
    <p:sldId id="761" r:id="rId9"/>
    <p:sldId id="776" r:id="rId10"/>
    <p:sldId id="762" r:id="rId11"/>
    <p:sldId id="763" r:id="rId12"/>
    <p:sldId id="764" r:id="rId13"/>
    <p:sldId id="773" r:id="rId14"/>
    <p:sldId id="765" r:id="rId15"/>
    <p:sldId id="766" r:id="rId16"/>
    <p:sldId id="767" r:id="rId17"/>
    <p:sldId id="769" r:id="rId18"/>
    <p:sldId id="768" r:id="rId19"/>
    <p:sldId id="774" r:id="rId20"/>
    <p:sldId id="775" r:id="rId21"/>
    <p:sldId id="772" r:id="rId22"/>
    <p:sldId id="268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18E"/>
    <a:srgbClr val="00A3DB"/>
    <a:srgbClr val="E40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162088-EE3A-4A22-A10C-7DD9D9C3EF2D}" v="56" dt="2022-06-30T11:36:16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55"/>
  </p:normalViewPr>
  <p:slideViewPr>
    <p:cSldViewPr snapToGrid="0" snapToObjects="1">
      <p:cViewPr varScale="1">
        <p:scale>
          <a:sx n="61" d="100"/>
          <a:sy n="61" d="100"/>
        </p:scale>
        <p:origin x="801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Born" userId="0473c6d7-8ebe-4e87-bc98-0ea1f8febd8f" providerId="ADAL" clId="{E8162088-EE3A-4A22-A10C-7DD9D9C3EF2D}"/>
    <pc:docChg chg="undo redo custSel addSld delSld modSld sldOrd">
      <pc:chgData name="Tim Born" userId="0473c6d7-8ebe-4e87-bc98-0ea1f8febd8f" providerId="ADAL" clId="{E8162088-EE3A-4A22-A10C-7DD9D9C3EF2D}" dt="2022-06-30T11:40:00.128" v="901" actId="14826"/>
      <pc:docMkLst>
        <pc:docMk/>
      </pc:docMkLst>
      <pc:sldChg chg="addSp delSp modSp mod">
        <pc:chgData name="Tim Born" userId="0473c6d7-8ebe-4e87-bc98-0ea1f8febd8f" providerId="ADAL" clId="{E8162088-EE3A-4A22-A10C-7DD9D9C3EF2D}" dt="2022-06-30T09:43:48.218" v="750" actId="18654"/>
        <pc:sldMkLst>
          <pc:docMk/>
          <pc:sldMk cId="2209857289" sldId="258"/>
        </pc:sldMkLst>
        <pc:spChg chg="mod">
          <ac:chgData name="Tim Born" userId="0473c6d7-8ebe-4e87-bc98-0ea1f8febd8f" providerId="ADAL" clId="{E8162088-EE3A-4A22-A10C-7DD9D9C3EF2D}" dt="2022-06-30T09:38:34.540" v="746" actId="1076"/>
          <ac:spMkLst>
            <pc:docMk/>
            <pc:sldMk cId="2209857289" sldId="258"/>
            <ac:spMk id="2" creationId="{BCC8B248-DF18-934E-AC48-8FF79C908135}"/>
          </ac:spMkLst>
        </pc:spChg>
        <pc:spChg chg="add del mod">
          <ac:chgData name="Tim Born" userId="0473c6d7-8ebe-4e87-bc98-0ea1f8febd8f" providerId="ADAL" clId="{E8162088-EE3A-4A22-A10C-7DD9D9C3EF2D}" dt="2022-06-30T09:38:16.117" v="744" actId="478"/>
          <ac:spMkLst>
            <pc:docMk/>
            <pc:sldMk cId="2209857289" sldId="258"/>
            <ac:spMk id="5" creationId="{556D197E-FA21-6539-5C9C-643141D4BE58}"/>
          </ac:spMkLst>
        </pc:spChg>
        <pc:spChg chg="del">
          <ac:chgData name="Tim Born" userId="0473c6d7-8ebe-4e87-bc98-0ea1f8febd8f" providerId="ADAL" clId="{E8162088-EE3A-4A22-A10C-7DD9D9C3EF2D}" dt="2022-06-30T09:37:35.109" v="740" actId="478"/>
          <ac:spMkLst>
            <pc:docMk/>
            <pc:sldMk cId="2209857289" sldId="258"/>
            <ac:spMk id="7" creationId="{8419322E-37AC-447D-83B0-509B59B37F0B}"/>
          </ac:spMkLst>
        </pc:spChg>
        <pc:picChg chg="mod">
          <ac:chgData name="Tim Born" userId="0473c6d7-8ebe-4e87-bc98-0ea1f8febd8f" providerId="ADAL" clId="{E8162088-EE3A-4A22-A10C-7DD9D9C3EF2D}" dt="2022-06-30T09:43:48.218" v="750" actId="18654"/>
          <ac:picMkLst>
            <pc:docMk/>
            <pc:sldMk cId="2209857289" sldId="258"/>
            <ac:picMk id="6" creationId="{4268CF5F-25C6-754C-8393-5D82CBDEA88E}"/>
          </ac:picMkLst>
        </pc:picChg>
      </pc:sldChg>
      <pc:sldChg chg="addSp delSp modSp add mod modClrScheme chgLayout">
        <pc:chgData name="Tim Born" userId="0473c6d7-8ebe-4e87-bc98-0ea1f8febd8f" providerId="ADAL" clId="{E8162088-EE3A-4A22-A10C-7DD9D9C3EF2D}" dt="2022-06-30T09:34:30.050" v="689" actId="2085"/>
        <pc:sldMkLst>
          <pc:docMk/>
          <pc:sldMk cId="0" sldId="268"/>
        </pc:sldMkLst>
        <pc:spChg chg="add del mod ord">
          <ac:chgData name="Tim Born" userId="0473c6d7-8ebe-4e87-bc98-0ea1f8febd8f" providerId="ADAL" clId="{E8162088-EE3A-4A22-A10C-7DD9D9C3EF2D}" dt="2022-06-30T09:33:41.268" v="684" actId="478"/>
          <ac:spMkLst>
            <pc:docMk/>
            <pc:sldMk cId="0" sldId="268"/>
            <ac:spMk id="8" creationId="{FAD3768C-BA9F-2F3B-3CA7-ADD4145D23B1}"/>
          </ac:spMkLst>
        </pc:spChg>
        <pc:spChg chg="add del mod ord">
          <ac:chgData name="Tim Born" userId="0473c6d7-8ebe-4e87-bc98-0ea1f8febd8f" providerId="ADAL" clId="{E8162088-EE3A-4A22-A10C-7DD9D9C3EF2D}" dt="2022-06-30T09:33:44.498" v="686" actId="478"/>
          <ac:spMkLst>
            <pc:docMk/>
            <pc:sldMk cId="0" sldId="268"/>
            <ac:spMk id="9" creationId="{A1417A72-3CB7-BD59-74B5-04FA00A52729}"/>
          </ac:spMkLst>
        </pc:spChg>
        <pc:spChg chg="add del mod ord">
          <ac:chgData name="Tim Born" userId="0473c6d7-8ebe-4e87-bc98-0ea1f8febd8f" providerId="ADAL" clId="{E8162088-EE3A-4A22-A10C-7DD9D9C3EF2D}" dt="2022-06-30T09:33:42.865" v="685" actId="478"/>
          <ac:spMkLst>
            <pc:docMk/>
            <pc:sldMk cId="0" sldId="268"/>
            <ac:spMk id="10" creationId="{CBCA0165-5D27-81E5-5ED2-D31FD7CEE048}"/>
          </ac:spMkLst>
        </pc:spChg>
        <pc:spChg chg="add mod">
          <ac:chgData name="Tim Born" userId="0473c6d7-8ebe-4e87-bc98-0ea1f8febd8f" providerId="ADAL" clId="{E8162088-EE3A-4A22-A10C-7DD9D9C3EF2D}" dt="2022-06-30T09:34:30.050" v="689" actId="2085"/>
          <ac:spMkLst>
            <pc:docMk/>
            <pc:sldMk cId="0" sldId="268"/>
            <ac:spMk id="11" creationId="{932AD8BC-D8A5-72C8-974D-1D9CA604E42A}"/>
          </ac:spMkLst>
        </pc:spChg>
        <pc:grpChg chg="del">
          <ac:chgData name="Tim Born" userId="0473c6d7-8ebe-4e87-bc98-0ea1f8febd8f" providerId="ADAL" clId="{E8162088-EE3A-4A22-A10C-7DD9D9C3EF2D}" dt="2022-06-30T09:33:30.439" v="682" actId="478"/>
          <ac:grpSpMkLst>
            <pc:docMk/>
            <pc:sldMk cId="0" sldId="268"/>
            <ac:grpSpMk id="2" creationId="{00000000-0000-0000-0000-000000000000}"/>
          </ac:grpSpMkLst>
        </pc:grpChg>
      </pc:sldChg>
      <pc:sldChg chg="addSp delSp modSp mod">
        <pc:chgData name="Tim Born" userId="0473c6d7-8ebe-4e87-bc98-0ea1f8febd8f" providerId="ADAL" clId="{E8162088-EE3A-4A22-A10C-7DD9D9C3EF2D}" dt="2022-06-30T11:21:40.235" v="881" actId="18131"/>
        <pc:sldMkLst>
          <pc:docMk/>
          <pc:sldMk cId="1687095880" sldId="758"/>
        </pc:sldMkLst>
        <pc:spChg chg="mod">
          <ac:chgData name="Tim Born" userId="0473c6d7-8ebe-4e87-bc98-0ea1f8febd8f" providerId="ADAL" clId="{E8162088-EE3A-4A22-A10C-7DD9D9C3EF2D}" dt="2022-06-30T09:35:11.975" v="739" actId="6549"/>
          <ac:spMkLst>
            <pc:docMk/>
            <pc:sldMk cId="1687095880" sldId="758"/>
            <ac:spMk id="2" creationId="{BCC8B248-DF18-934E-AC48-8FF79C908135}"/>
          </ac:spMkLst>
        </pc:spChg>
        <pc:spChg chg="mod">
          <ac:chgData name="Tim Born" userId="0473c6d7-8ebe-4e87-bc98-0ea1f8febd8f" providerId="ADAL" clId="{E8162088-EE3A-4A22-A10C-7DD9D9C3EF2D}" dt="2022-06-30T09:18:43.041" v="334" actId="20577"/>
          <ac:spMkLst>
            <pc:docMk/>
            <pc:sldMk cId="1687095880" sldId="758"/>
            <ac:spMk id="3" creationId="{30DE5199-726E-284F-9B7B-9DB2623FEACB}"/>
          </ac:spMkLst>
        </pc:spChg>
        <pc:spChg chg="add del mod">
          <ac:chgData name="Tim Born" userId="0473c6d7-8ebe-4e87-bc98-0ea1f8febd8f" providerId="ADAL" clId="{E8162088-EE3A-4A22-A10C-7DD9D9C3EF2D}" dt="2022-06-30T09:44:16.376" v="753" actId="478"/>
          <ac:spMkLst>
            <pc:docMk/>
            <pc:sldMk cId="1687095880" sldId="758"/>
            <ac:spMk id="7" creationId="{DABD7582-7238-AEB9-2589-24D2E1061B39}"/>
          </ac:spMkLst>
        </pc:spChg>
        <pc:picChg chg="add del mod">
          <ac:chgData name="Tim Born" userId="0473c6d7-8ebe-4e87-bc98-0ea1f8febd8f" providerId="ADAL" clId="{E8162088-EE3A-4A22-A10C-7DD9D9C3EF2D}" dt="2022-06-30T09:44:34.445" v="754" actId="478"/>
          <ac:picMkLst>
            <pc:docMk/>
            <pc:sldMk cId="1687095880" sldId="758"/>
            <ac:picMk id="5" creationId="{08C299BF-A3EE-2831-9416-D16716DB4E08}"/>
          </ac:picMkLst>
        </pc:picChg>
        <pc:picChg chg="del">
          <ac:chgData name="Tim Born" userId="0473c6d7-8ebe-4e87-bc98-0ea1f8febd8f" providerId="ADAL" clId="{E8162088-EE3A-4A22-A10C-7DD9D9C3EF2D}" dt="2022-06-30T09:44:13.252" v="752" actId="478"/>
          <ac:picMkLst>
            <pc:docMk/>
            <pc:sldMk cId="1687095880" sldId="758"/>
            <ac:picMk id="6" creationId="{4268CF5F-25C6-754C-8393-5D82CBDEA88E}"/>
          </ac:picMkLst>
        </pc:picChg>
        <pc:picChg chg="add mod modCrop">
          <ac:chgData name="Tim Born" userId="0473c6d7-8ebe-4e87-bc98-0ea1f8febd8f" providerId="ADAL" clId="{E8162088-EE3A-4A22-A10C-7DD9D9C3EF2D}" dt="2022-06-30T11:21:40.235" v="881" actId="18131"/>
          <ac:picMkLst>
            <pc:docMk/>
            <pc:sldMk cId="1687095880" sldId="758"/>
            <ac:picMk id="8" creationId="{FB0630CB-D14E-F45E-B47B-4C922C8C8F41}"/>
          </ac:picMkLst>
        </pc:picChg>
      </pc:sldChg>
      <pc:sldChg chg="modSp mod">
        <pc:chgData name="Tim Born" userId="0473c6d7-8ebe-4e87-bc98-0ea1f8febd8f" providerId="ADAL" clId="{E8162088-EE3A-4A22-A10C-7DD9D9C3EF2D}" dt="2022-06-30T11:38:56.071" v="898" actId="18131"/>
        <pc:sldMkLst>
          <pc:docMk/>
          <pc:sldMk cId="3310431983" sldId="761"/>
        </pc:sldMkLst>
        <pc:spChg chg="mod">
          <ac:chgData name="Tim Born" userId="0473c6d7-8ebe-4e87-bc98-0ea1f8febd8f" providerId="ADAL" clId="{E8162088-EE3A-4A22-A10C-7DD9D9C3EF2D}" dt="2022-06-24T12:56:13.667" v="177" actId="20577"/>
          <ac:spMkLst>
            <pc:docMk/>
            <pc:sldMk cId="3310431983" sldId="761"/>
            <ac:spMk id="2" creationId="{BCC8B248-DF18-934E-AC48-8FF79C908135}"/>
          </ac:spMkLst>
        </pc:spChg>
        <pc:spChg chg="mod">
          <ac:chgData name="Tim Born" userId="0473c6d7-8ebe-4e87-bc98-0ea1f8febd8f" providerId="ADAL" clId="{E8162088-EE3A-4A22-A10C-7DD9D9C3EF2D}" dt="2022-06-24T12:57:29.432" v="200" actId="27636"/>
          <ac:spMkLst>
            <pc:docMk/>
            <pc:sldMk cId="3310431983" sldId="761"/>
            <ac:spMk id="3" creationId="{30DE5199-726E-284F-9B7B-9DB2623FEACB}"/>
          </ac:spMkLst>
        </pc:spChg>
        <pc:picChg chg="mod modCrop">
          <ac:chgData name="Tim Born" userId="0473c6d7-8ebe-4e87-bc98-0ea1f8febd8f" providerId="ADAL" clId="{E8162088-EE3A-4A22-A10C-7DD9D9C3EF2D}" dt="2022-06-30T11:38:56.071" v="898" actId="18131"/>
          <ac:picMkLst>
            <pc:docMk/>
            <pc:sldMk cId="3310431983" sldId="761"/>
            <ac:picMk id="6" creationId="{4268CF5F-25C6-754C-8393-5D82CBDEA88E}"/>
          </ac:picMkLst>
        </pc:picChg>
      </pc:sldChg>
      <pc:sldChg chg="addSp delSp modSp mod">
        <pc:chgData name="Tim Born" userId="0473c6d7-8ebe-4e87-bc98-0ea1f8febd8f" providerId="ADAL" clId="{E8162088-EE3A-4A22-A10C-7DD9D9C3EF2D}" dt="2022-06-30T11:40:00.128" v="901" actId="14826"/>
        <pc:sldMkLst>
          <pc:docMk/>
          <pc:sldMk cId="2878427768" sldId="762"/>
        </pc:sldMkLst>
        <pc:spChg chg="mod">
          <ac:chgData name="Tim Born" userId="0473c6d7-8ebe-4e87-bc98-0ea1f8febd8f" providerId="ADAL" clId="{E8162088-EE3A-4A22-A10C-7DD9D9C3EF2D}" dt="2022-06-30T09:24:58.502" v="340" actId="20577"/>
          <ac:spMkLst>
            <pc:docMk/>
            <pc:sldMk cId="2878427768" sldId="762"/>
            <ac:spMk id="3" creationId="{30DE5199-726E-284F-9B7B-9DB2623FEACB}"/>
          </ac:spMkLst>
        </pc:spChg>
        <pc:spChg chg="add del mod">
          <ac:chgData name="Tim Born" userId="0473c6d7-8ebe-4e87-bc98-0ea1f8febd8f" providerId="ADAL" clId="{E8162088-EE3A-4A22-A10C-7DD9D9C3EF2D}" dt="2022-06-30T09:57:04.986" v="792" actId="478"/>
          <ac:spMkLst>
            <pc:docMk/>
            <pc:sldMk cId="2878427768" sldId="762"/>
            <ac:spMk id="7" creationId="{20BEAC17-F574-CCD4-E36D-2906616DB148}"/>
          </ac:spMkLst>
        </pc:spChg>
        <pc:picChg chg="add mod">
          <ac:chgData name="Tim Born" userId="0473c6d7-8ebe-4e87-bc98-0ea1f8febd8f" providerId="ADAL" clId="{E8162088-EE3A-4A22-A10C-7DD9D9C3EF2D}" dt="2022-06-30T11:40:00.128" v="901" actId="14826"/>
          <ac:picMkLst>
            <pc:docMk/>
            <pc:sldMk cId="2878427768" sldId="762"/>
            <ac:picMk id="5" creationId="{56892FB6-8D8F-0F66-50A3-65D94FD7DEB1}"/>
          </ac:picMkLst>
        </pc:picChg>
        <pc:picChg chg="del">
          <ac:chgData name="Tim Born" userId="0473c6d7-8ebe-4e87-bc98-0ea1f8febd8f" providerId="ADAL" clId="{E8162088-EE3A-4A22-A10C-7DD9D9C3EF2D}" dt="2022-06-30T09:56:56.936" v="791" actId="478"/>
          <ac:picMkLst>
            <pc:docMk/>
            <pc:sldMk cId="2878427768" sldId="762"/>
            <ac:picMk id="6" creationId="{4268CF5F-25C6-754C-8393-5D82CBDEA88E}"/>
          </ac:picMkLst>
        </pc:picChg>
      </pc:sldChg>
      <pc:sldChg chg="addSp delSp modSp mod">
        <pc:chgData name="Tim Born" userId="0473c6d7-8ebe-4e87-bc98-0ea1f8febd8f" providerId="ADAL" clId="{E8162088-EE3A-4A22-A10C-7DD9D9C3EF2D}" dt="2022-06-30T10:00:13.342" v="797" actId="14826"/>
        <pc:sldMkLst>
          <pc:docMk/>
          <pc:sldMk cId="3614424690" sldId="763"/>
        </pc:sldMkLst>
        <pc:spChg chg="mod">
          <ac:chgData name="Tim Born" userId="0473c6d7-8ebe-4e87-bc98-0ea1f8febd8f" providerId="ADAL" clId="{E8162088-EE3A-4A22-A10C-7DD9D9C3EF2D}" dt="2022-06-24T12:54:32.036" v="119" actId="20577"/>
          <ac:spMkLst>
            <pc:docMk/>
            <pc:sldMk cId="3614424690" sldId="763"/>
            <ac:spMk id="2" creationId="{BCC8B248-DF18-934E-AC48-8FF79C908135}"/>
          </ac:spMkLst>
        </pc:spChg>
        <pc:spChg chg="mod">
          <ac:chgData name="Tim Born" userId="0473c6d7-8ebe-4e87-bc98-0ea1f8febd8f" providerId="ADAL" clId="{E8162088-EE3A-4A22-A10C-7DD9D9C3EF2D}" dt="2022-06-30T09:25:54.247" v="394" actId="20577"/>
          <ac:spMkLst>
            <pc:docMk/>
            <pc:sldMk cId="3614424690" sldId="763"/>
            <ac:spMk id="3" creationId="{30DE5199-726E-284F-9B7B-9DB2623FEACB}"/>
          </ac:spMkLst>
        </pc:spChg>
        <pc:spChg chg="add del mod">
          <ac:chgData name="Tim Born" userId="0473c6d7-8ebe-4e87-bc98-0ea1f8febd8f" providerId="ADAL" clId="{E8162088-EE3A-4A22-A10C-7DD9D9C3EF2D}" dt="2022-06-30T09:59:45.160" v="795" actId="478"/>
          <ac:spMkLst>
            <pc:docMk/>
            <pc:sldMk cId="3614424690" sldId="763"/>
            <ac:spMk id="5" creationId="{C0AFFE25-C61E-FD47-1E82-186C2DF106DE}"/>
          </ac:spMkLst>
        </pc:spChg>
        <pc:picChg chg="del">
          <ac:chgData name="Tim Born" userId="0473c6d7-8ebe-4e87-bc98-0ea1f8febd8f" providerId="ADAL" clId="{E8162088-EE3A-4A22-A10C-7DD9D9C3EF2D}" dt="2022-06-30T09:59:42.683" v="794" actId="478"/>
          <ac:picMkLst>
            <pc:docMk/>
            <pc:sldMk cId="3614424690" sldId="763"/>
            <ac:picMk id="6" creationId="{4268CF5F-25C6-754C-8393-5D82CBDEA88E}"/>
          </ac:picMkLst>
        </pc:picChg>
        <pc:picChg chg="add mod">
          <ac:chgData name="Tim Born" userId="0473c6d7-8ebe-4e87-bc98-0ea1f8febd8f" providerId="ADAL" clId="{E8162088-EE3A-4A22-A10C-7DD9D9C3EF2D}" dt="2022-06-30T10:00:13.342" v="797" actId="14826"/>
          <ac:picMkLst>
            <pc:docMk/>
            <pc:sldMk cId="3614424690" sldId="763"/>
            <ac:picMk id="7" creationId="{606DBD65-6CFC-0619-059D-26080994462E}"/>
          </ac:picMkLst>
        </pc:picChg>
      </pc:sldChg>
      <pc:sldChg chg="addSp delSp modSp mod">
        <pc:chgData name="Tim Born" userId="0473c6d7-8ebe-4e87-bc98-0ea1f8febd8f" providerId="ADAL" clId="{E8162088-EE3A-4A22-A10C-7DD9D9C3EF2D}" dt="2022-06-30T10:10:48.407" v="825" actId="14826"/>
        <pc:sldMkLst>
          <pc:docMk/>
          <pc:sldMk cId="2794200672" sldId="764"/>
        </pc:sldMkLst>
        <pc:spChg chg="mod">
          <ac:chgData name="Tim Born" userId="0473c6d7-8ebe-4e87-bc98-0ea1f8febd8f" providerId="ADAL" clId="{E8162088-EE3A-4A22-A10C-7DD9D9C3EF2D}" dt="2022-06-24T12:54:55.257" v="134" actId="20577"/>
          <ac:spMkLst>
            <pc:docMk/>
            <pc:sldMk cId="2794200672" sldId="764"/>
            <ac:spMk id="2" creationId="{BCC8B248-DF18-934E-AC48-8FF79C908135}"/>
          </ac:spMkLst>
        </pc:spChg>
        <pc:spChg chg="mod">
          <ac:chgData name="Tim Born" userId="0473c6d7-8ebe-4e87-bc98-0ea1f8febd8f" providerId="ADAL" clId="{E8162088-EE3A-4A22-A10C-7DD9D9C3EF2D}" dt="2022-06-24T12:58:00.092" v="201"/>
          <ac:spMkLst>
            <pc:docMk/>
            <pc:sldMk cId="2794200672" sldId="764"/>
            <ac:spMk id="3" creationId="{30DE5199-726E-284F-9B7B-9DB2623FEACB}"/>
          </ac:spMkLst>
        </pc:spChg>
        <pc:spChg chg="add del mod">
          <ac:chgData name="Tim Born" userId="0473c6d7-8ebe-4e87-bc98-0ea1f8febd8f" providerId="ADAL" clId="{E8162088-EE3A-4A22-A10C-7DD9D9C3EF2D}" dt="2022-06-30T10:09:23.961" v="799" actId="478"/>
          <ac:spMkLst>
            <pc:docMk/>
            <pc:sldMk cId="2794200672" sldId="764"/>
            <ac:spMk id="5" creationId="{1F992EAE-70B4-6696-BE5C-E465E0BF3441}"/>
          </ac:spMkLst>
        </pc:spChg>
        <pc:picChg chg="del">
          <ac:chgData name="Tim Born" userId="0473c6d7-8ebe-4e87-bc98-0ea1f8febd8f" providerId="ADAL" clId="{E8162088-EE3A-4A22-A10C-7DD9D9C3EF2D}" dt="2022-06-30T10:09:21.117" v="798" actId="478"/>
          <ac:picMkLst>
            <pc:docMk/>
            <pc:sldMk cId="2794200672" sldId="764"/>
            <ac:picMk id="6" creationId="{4268CF5F-25C6-754C-8393-5D82CBDEA88E}"/>
          </ac:picMkLst>
        </pc:picChg>
        <pc:picChg chg="add mod">
          <ac:chgData name="Tim Born" userId="0473c6d7-8ebe-4e87-bc98-0ea1f8febd8f" providerId="ADAL" clId="{E8162088-EE3A-4A22-A10C-7DD9D9C3EF2D}" dt="2022-06-30T10:10:48.407" v="825" actId="14826"/>
          <ac:picMkLst>
            <pc:docMk/>
            <pc:sldMk cId="2794200672" sldId="764"/>
            <ac:picMk id="7" creationId="{676BB77A-4B15-9D3A-A5AC-D39A44366454}"/>
          </ac:picMkLst>
        </pc:picChg>
      </pc:sldChg>
      <pc:sldChg chg="addSp delSp modSp mod">
        <pc:chgData name="Tim Born" userId="0473c6d7-8ebe-4e87-bc98-0ea1f8febd8f" providerId="ADAL" clId="{E8162088-EE3A-4A22-A10C-7DD9D9C3EF2D}" dt="2022-06-30T10:16:37.903" v="837" actId="18131"/>
        <pc:sldMkLst>
          <pc:docMk/>
          <pc:sldMk cId="2351828435" sldId="765"/>
        </pc:sldMkLst>
        <pc:spChg chg="mod">
          <ac:chgData name="Tim Born" userId="0473c6d7-8ebe-4e87-bc98-0ea1f8febd8f" providerId="ADAL" clId="{E8162088-EE3A-4A22-A10C-7DD9D9C3EF2D}" dt="2022-06-30T09:26:33.933" v="407" actId="20577"/>
          <ac:spMkLst>
            <pc:docMk/>
            <pc:sldMk cId="2351828435" sldId="765"/>
            <ac:spMk id="3" creationId="{30DE5199-726E-284F-9B7B-9DB2623FEACB}"/>
          </ac:spMkLst>
        </pc:spChg>
        <pc:spChg chg="add del mod">
          <ac:chgData name="Tim Born" userId="0473c6d7-8ebe-4e87-bc98-0ea1f8febd8f" providerId="ADAL" clId="{E8162088-EE3A-4A22-A10C-7DD9D9C3EF2D}" dt="2022-06-30T10:09:38.103" v="805" actId="478"/>
          <ac:spMkLst>
            <pc:docMk/>
            <pc:sldMk cId="2351828435" sldId="765"/>
            <ac:spMk id="5" creationId="{19E7B704-E576-F0BD-B951-A4B68078CD20}"/>
          </ac:spMkLst>
        </pc:spChg>
        <pc:picChg chg="del">
          <ac:chgData name="Tim Born" userId="0473c6d7-8ebe-4e87-bc98-0ea1f8febd8f" providerId="ADAL" clId="{E8162088-EE3A-4A22-A10C-7DD9D9C3EF2D}" dt="2022-06-30T10:09:36.668" v="804" actId="478"/>
          <ac:picMkLst>
            <pc:docMk/>
            <pc:sldMk cId="2351828435" sldId="765"/>
            <ac:picMk id="6" creationId="{4268CF5F-25C6-754C-8393-5D82CBDEA88E}"/>
          </ac:picMkLst>
        </pc:picChg>
        <pc:picChg chg="add mod modCrop">
          <ac:chgData name="Tim Born" userId="0473c6d7-8ebe-4e87-bc98-0ea1f8febd8f" providerId="ADAL" clId="{E8162088-EE3A-4A22-A10C-7DD9D9C3EF2D}" dt="2022-06-30T10:16:37.903" v="837" actId="18131"/>
          <ac:picMkLst>
            <pc:docMk/>
            <pc:sldMk cId="2351828435" sldId="765"/>
            <ac:picMk id="7" creationId="{705654AD-90EC-4149-1607-970728FA114D}"/>
          </ac:picMkLst>
        </pc:picChg>
      </pc:sldChg>
      <pc:sldChg chg="addSp delSp modSp mod">
        <pc:chgData name="Tim Born" userId="0473c6d7-8ebe-4e87-bc98-0ea1f8febd8f" providerId="ADAL" clId="{E8162088-EE3A-4A22-A10C-7DD9D9C3EF2D}" dt="2022-06-30T10:52:44.042" v="849" actId="18131"/>
        <pc:sldMkLst>
          <pc:docMk/>
          <pc:sldMk cId="3500948921" sldId="766"/>
        </pc:sldMkLst>
        <pc:spChg chg="mod">
          <ac:chgData name="Tim Born" userId="0473c6d7-8ebe-4e87-bc98-0ea1f8febd8f" providerId="ADAL" clId="{E8162088-EE3A-4A22-A10C-7DD9D9C3EF2D}" dt="2022-06-30T09:28:27.248" v="551" actId="20577"/>
          <ac:spMkLst>
            <pc:docMk/>
            <pc:sldMk cId="3500948921" sldId="766"/>
            <ac:spMk id="3" creationId="{30DE5199-726E-284F-9B7B-9DB2623FEACB}"/>
          </ac:spMkLst>
        </pc:spChg>
        <pc:spChg chg="add del mod">
          <ac:chgData name="Tim Born" userId="0473c6d7-8ebe-4e87-bc98-0ea1f8febd8f" providerId="ADAL" clId="{E8162088-EE3A-4A22-A10C-7DD9D9C3EF2D}" dt="2022-06-30T10:09:46.069" v="808" actId="478"/>
          <ac:spMkLst>
            <pc:docMk/>
            <pc:sldMk cId="3500948921" sldId="766"/>
            <ac:spMk id="5" creationId="{FB6D953A-183D-6574-5C04-B97D123A0187}"/>
          </ac:spMkLst>
        </pc:spChg>
        <pc:picChg chg="del">
          <ac:chgData name="Tim Born" userId="0473c6d7-8ebe-4e87-bc98-0ea1f8febd8f" providerId="ADAL" clId="{E8162088-EE3A-4A22-A10C-7DD9D9C3EF2D}" dt="2022-06-30T10:09:44.036" v="807" actId="478"/>
          <ac:picMkLst>
            <pc:docMk/>
            <pc:sldMk cId="3500948921" sldId="766"/>
            <ac:picMk id="6" creationId="{4268CF5F-25C6-754C-8393-5D82CBDEA88E}"/>
          </ac:picMkLst>
        </pc:picChg>
        <pc:picChg chg="add mod modCrop">
          <ac:chgData name="Tim Born" userId="0473c6d7-8ebe-4e87-bc98-0ea1f8febd8f" providerId="ADAL" clId="{E8162088-EE3A-4A22-A10C-7DD9D9C3EF2D}" dt="2022-06-30T10:52:44.042" v="849" actId="18131"/>
          <ac:picMkLst>
            <pc:docMk/>
            <pc:sldMk cId="3500948921" sldId="766"/>
            <ac:picMk id="7" creationId="{071C64AF-5980-CF30-CCD6-B595474AF260}"/>
          </ac:picMkLst>
        </pc:picChg>
      </pc:sldChg>
      <pc:sldChg chg="addSp delSp modSp mod">
        <pc:chgData name="Tim Born" userId="0473c6d7-8ebe-4e87-bc98-0ea1f8febd8f" providerId="ADAL" clId="{E8162088-EE3A-4A22-A10C-7DD9D9C3EF2D}" dt="2022-06-30T11:38:22.111" v="891" actId="18131"/>
        <pc:sldMkLst>
          <pc:docMk/>
          <pc:sldMk cId="3385912675" sldId="767"/>
        </pc:sldMkLst>
        <pc:spChg chg="mod">
          <ac:chgData name="Tim Born" userId="0473c6d7-8ebe-4e87-bc98-0ea1f8febd8f" providerId="ADAL" clId="{E8162088-EE3A-4A22-A10C-7DD9D9C3EF2D}" dt="2022-06-30T09:29:11.413" v="563" actId="20577"/>
          <ac:spMkLst>
            <pc:docMk/>
            <pc:sldMk cId="3385912675" sldId="767"/>
            <ac:spMk id="3" creationId="{30DE5199-726E-284F-9B7B-9DB2623FEACB}"/>
          </ac:spMkLst>
        </pc:spChg>
        <pc:spChg chg="add del mod">
          <ac:chgData name="Tim Born" userId="0473c6d7-8ebe-4e87-bc98-0ea1f8febd8f" providerId="ADAL" clId="{E8162088-EE3A-4A22-A10C-7DD9D9C3EF2D}" dt="2022-06-30T10:09:52.822" v="811" actId="478"/>
          <ac:spMkLst>
            <pc:docMk/>
            <pc:sldMk cId="3385912675" sldId="767"/>
            <ac:spMk id="5" creationId="{A629417A-2D1E-997F-E374-17D28A37CEEB}"/>
          </ac:spMkLst>
        </pc:spChg>
        <pc:picChg chg="del">
          <ac:chgData name="Tim Born" userId="0473c6d7-8ebe-4e87-bc98-0ea1f8febd8f" providerId="ADAL" clId="{E8162088-EE3A-4A22-A10C-7DD9D9C3EF2D}" dt="2022-06-30T10:09:50.418" v="810" actId="478"/>
          <ac:picMkLst>
            <pc:docMk/>
            <pc:sldMk cId="3385912675" sldId="767"/>
            <ac:picMk id="6" creationId="{4268CF5F-25C6-754C-8393-5D82CBDEA88E}"/>
          </ac:picMkLst>
        </pc:picChg>
        <pc:picChg chg="add mod modCrop">
          <ac:chgData name="Tim Born" userId="0473c6d7-8ebe-4e87-bc98-0ea1f8febd8f" providerId="ADAL" clId="{E8162088-EE3A-4A22-A10C-7DD9D9C3EF2D}" dt="2022-06-30T11:38:22.111" v="891" actId="18131"/>
          <ac:picMkLst>
            <pc:docMk/>
            <pc:sldMk cId="3385912675" sldId="767"/>
            <ac:picMk id="7" creationId="{D4C33D03-4C7F-EF87-CFAA-3B7411E12025}"/>
          </ac:picMkLst>
        </pc:picChg>
      </pc:sldChg>
      <pc:sldChg chg="addSp delSp modSp mod ord">
        <pc:chgData name="Tim Born" userId="0473c6d7-8ebe-4e87-bc98-0ea1f8febd8f" providerId="ADAL" clId="{E8162088-EE3A-4A22-A10C-7DD9D9C3EF2D}" dt="2022-06-30T11:14:44.183" v="864" actId="18131"/>
        <pc:sldMkLst>
          <pc:docMk/>
          <pc:sldMk cId="4024400367" sldId="768"/>
        </pc:sldMkLst>
        <pc:spChg chg="mod">
          <ac:chgData name="Tim Born" userId="0473c6d7-8ebe-4e87-bc98-0ea1f8febd8f" providerId="ADAL" clId="{E8162088-EE3A-4A22-A10C-7DD9D9C3EF2D}" dt="2022-06-24T12:55:37.927" v="143" actId="20577"/>
          <ac:spMkLst>
            <pc:docMk/>
            <pc:sldMk cId="4024400367" sldId="768"/>
            <ac:spMk id="2" creationId="{BCC8B248-DF18-934E-AC48-8FF79C908135}"/>
          </ac:spMkLst>
        </pc:spChg>
        <pc:spChg chg="mod">
          <ac:chgData name="Tim Born" userId="0473c6d7-8ebe-4e87-bc98-0ea1f8febd8f" providerId="ADAL" clId="{E8162088-EE3A-4A22-A10C-7DD9D9C3EF2D}" dt="2022-06-30T09:31:20.777" v="678" actId="20577"/>
          <ac:spMkLst>
            <pc:docMk/>
            <pc:sldMk cId="4024400367" sldId="768"/>
            <ac:spMk id="3" creationId="{30DE5199-726E-284F-9B7B-9DB2623FEACB}"/>
          </ac:spMkLst>
        </pc:spChg>
        <pc:spChg chg="add del mod">
          <ac:chgData name="Tim Born" userId="0473c6d7-8ebe-4e87-bc98-0ea1f8febd8f" providerId="ADAL" clId="{E8162088-EE3A-4A22-A10C-7DD9D9C3EF2D}" dt="2022-06-30T10:10:04.263" v="817" actId="478"/>
          <ac:spMkLst>
            <pc:docMk/>
            <pc:sldMk cId="4024400367" sldId="768"/>
            <ac:spMk id="5" creationId="{0BE2C723-1A0E-C1B1-8552-895DBC0DF457}"/>
          </ac:spMkLst>
        </pc:spChg>
        <pc:picChg chg="del">
          <ac:chgData name="Tim Born" userId="0473c6d7-8ebe-4e87-bc98-0ea1f8febd8f" providerId="ADAL" clId="{E8162088-EE3A-4A22-A10C-7DD9D9C3EF2D}" dt="2022-06-30T10:10:02.728" v="816" actId="478"/>
          <ac:picMkLst>
            <pc:docMk/>
            <pc:sldMk cId="4024400367" sldId="768"/>
            <ac:picMk id="6" creationId="{4268CF5F-25C6-754C-8393-5D82CBDEA88E}"/>
          </ac:picMkLst>
        </pc:picChg>
        <pc:picChg chg="add mod modCrop">
          <ac:chgData name="Tim Born" userId="0473c6d7-8ebe-4e87-bc98-0ea1f8febd8f" providerId="ADAL" clId="{E8162088-EE3A-4A22-A10C-7DD9D9C3EF2D}" dt="2022-06-30T11:14:44.183" v="864" actId="18131"/>
          <ac:picMkLst>
            <pc:docMk/>
            <pc:sldMk cId="4024400367" sldId="768"/>
            <ac:picMk id="7" creationId="{47F8153F-A087-7046-7B82-D34D8FD70A00}"/>
          </ac:picMkLst>
        </pc:picChg>
      </pc:sldChg>
      <pc:sldChg chg="addSp delSp modSp mod">
        <pc:chgData name="Tim Born" userId="0473c6d7-8ebe-4e87-bc98-0ea1f8febd8f" providerId="ADAL" clId="{E8162088-EE3A-4A22-A10C-7DD9D9C3EF2D}" dt="2022-06-30T11:24:22.697" v="884" actId="18131"/>
        <pc:sldMkLst>
          <pc:docMk/>
          <pc:sldMk cId="3713589143" sldId="769"/>
        </pc:sldMkLst>
        <pc:spChg chg="mod">
          <ac:chgData name="Tim Born" userId="0473c6d7-8ebe-4e87-bc98-0ea1f8febd8f" providerId="ADAL" clId="{E8162088-EE3A-4A22-A10C-7DD9D9C3EF2D}" dt="2022-06-24T12:55:20.637" v="137" actId="20577"/>
          <ac:spMkLst>
            <pc:docMk/>
            <pc:sldMk cId="3713589143" sldId="769"/>
            <ac:spMk id="2" creationId="{BCC8B248-DF18-934E-AC48-8FF79C908135}"/>
          </ac:spMkLst>
        </pc:spChg>
        <pc:spChg chg="mod">
          <ac:chgData name="Tim Born" userId="0473c6d7-8ebe-4e87-bc98-0ea1f8febd8f" providerId="ADAL" clId="{E8162088-EE3A-4A22-A10C-7DD9D9C3EF2D}" dt="2022-06-30T09:29:53.849" v="578" actId="20577"/>
          <ac:spMkLst>
            <pc:docMk/>
            <pc:sldMk cId="3713589143" sldId="769"/>
            <ac:spMk id="3" creationId="{30DE5199-726E-284F-9B7B-9DB2623FEACB}"/>
          </ac:spMkLst>
        </pc:spChg>
        <pc:spChg chg="add del mod">
          <ac:chgData name="Tim Born" userId="0473c6d7-8ebe-4e87-bc98-0ea1f8febd8f" providerId="ADAL" clId="{E8162088-EE3A-4A22-A10C-7DD9D9C3EF2D}" dt="2022-06-30T10:09:58.062" v="814" actId="478"/>
          <ac:spMkLst>
            <pc:docMk/>
            <pc:sldMk cId="3713589143" sldId="769"/>
            <ac:spMk id="5" creationId="{55F16073-3655-2DE2-E276-5E8A32012A33}"/>
          </ac:spMkLst>
        </pc:spChg>
        <pc:picChg chg="del">
          <ac:chgData name="Tim Born" userId="0473c6d7-8ebe-4e87-bc98-0ea1f8febd8f" providerId="ADAL" clId="{E8162088-EE3A-4A22-A10C-7DD9D9C3EF2D}" dt="2022-06-30T10:09:56.448" v="813" actId="478"/>
          <ac:picMkLst>
            <pc:docMk/>
            <pc:sldMk cId="3713589143" sldId="769"/>
            <ac:picMk id="6" creationId="{4268CF5F-25C6-754C-8393-5D82CBDEA88E}"/>
          </ac:picMkLst>
        </pc:picChg>
        <pc:picChg chg="add mod modCrop">
          <ac:chgData name="Tim Born" userId="0473c6d7-8ebe-4e87-bc98-0ea1f8febd8f" providerId="ADAL" clId="{E8162088-EE3A-4A22-A10C-7DD9D9C3EF2D}" dt="2022-06-30T11:24:22.697" v="884" actId="18131"/>
          <ac:picMkLst>
            <pc:docMk/>
            <pc:sldMk cId="3713589143" sldId="769"/>
            <ac:picMk id="7" creationId="{8ECD80F0-E861-A3D9-3428-B1975A66B9A2}"/>
          </ac:picMkLst>
        </pc:picChg>
      </pc:sldChg>
      <pc:sldChg chg="addSp delSp modSp mod">
        <pc:chgData name="Tim Born" userId="0473c6d7-8ebe-4e87-bc98-0ea1f8febd8f" providerId="ADAL" clId="{E8162088-EE3A-4A22-A10C-7DD9D9C3EF2D}" dt="2022-06-30T09:51:54.585" v="778" actId="18131"/>
        <pc:sldMkLst>
          <pc:docMk/>
          <pc:sldMk cId="540928582" sldId="771"/>
        </pc:sldMkLst>
        <pc:spChg chg="mod">
          <ac:chgData name="Tim Born" userId="0473c6d7-8ebe-4e87-bc98-0ea1f8febd8f" providerId="ADAL" clId="{E8162088-EE3A-4A22-A10C-7DD9D9C3EF2D}" dt="2022-06-30T09:19:01.550" v="337" actId="20577"/>
          <ac:spMkLst>
            <pc:docMk/>
            <pc:sldMk cId="540928582" sldId="771"/>
            <ac:spMk id="3" creationId="{30DE5199-726E-284F-9B7B-9DB2623FEACB}"/>
          </ac:spMkLst>
        </pc:spChg>
        <pc:picChg chg="del mod modCrop">
          <ac:chgData name="Tim Born" userId="0473c6d7-8ebe-4e87-bc98-0ea1f8febd8f" providerId="ADAL" clId="{E8162088-EE3A-4A22-A10C-7DD9D9C3EF2D}" dt="2022-06-30T09:51:27.679" v="775" actId="478"/>
          <ac:picMkLst>
            <pc:docMk/>
            <pc:sldMk cId="540928582" sldId="771"/>
            <ac:picMk id="5" creationId="{E4FD61A1-866D-4D2A-ABBD-7D1BECF57B08}"/>
          </ac:picMkLst>
        </pc:picChg>
        <pc:picChg chg="add mod modCrop">
          <ac:chgData name="Tim Born" userId="0473c6d7-8ebe-4e87-bc98-0ea1f8febd8f" providerId="ADAL" clId="{E8162088-EE3A-4A22-A10C-7DD9D9C3EF2D}" dt="2022-06-30T09:51:54.585" v="778" actId="18131"/>
          <ac:picMkLst>
            <pc:docMk/>
            <pc:sldMk cId="540928582" sldId="771"/>
            <ac:picMk id="6" creationId="{E643B725-72A0-18E0-635C-4AED430C6F7B}"/>
          </ac:picMkLst>
        </pc:picChg>
      </pc:sldChg>
      <pc:sldChg chg="addSp delSp modSp add mod">
        <pc:chgData name="Tim Born" userId="0473c6d7-8ebe-4e87-bc98-0ea1f8febd8f" providerId="ADAL" clId="{E8162088-EE3A-4A22-A10C-7DD9D9C3EF2D}" dt="2022-06-30T10:13:36.313" v="827" actId="208"/>
        <pc:sldMkLst>
          <pc:docMk/>
          <pc:sldMk cId="1839560270" sldId="773"/>
        </pc:sldMkLst>
        <pc:spChg chg="add del mod">
          <ac:chgData name="Tim Born" userId="0473c6d7-8ebe-4e87-bc98-0ea1f8febd8f" providerId="ADAL" clId="{E8162088-EE3A-4A22-A10C-7DD9D9C3EF2D}" dt="2022-06-30T10:09:31.110" v="802" actId="478"/>
          <ac:spMkLst>
            <pc:docMk/>
            <pc:sldMk cId="1839560270" sldId="773"/>
            <ac:spMk id="5" creationId="{72B61D8D-5E73-DE24-14FB-982277FB2A95}"/>
          </ac:spMkLst>
        </pc:spChg>
        <pc:picChg chg="del">
          <ac:chgData name="Tim Born" userId="0473c6d7-8ebe-4e87-bc98-0ea1f8febd8f" providerId="ADAL" clId="{E8162088-EE3A-4A22-A10C-7DD9D9C3EF2D}" dt="2022-06-30T10:09:28.326" v="801" actId="478"/>
          <ac:picMkLst>
            <pc:docMk/>
            <pc:sldMk cId="1839560270" sldId="773"/>
            <ac:picMk id="6" creationId="{4268CF5F-25C6-754C-8393-5D82CBDEA88E}"/>
          </ac:picMkLst>
        </pc:picChg>
        <pc:picChg chg="add mod">
          <ac:chgData name="Tim Born" userId="0473c6d7-8ebe-4e87-bc98-0ea1f8febd8f" providerId="ADAL" clId="{E8162088-EE3A-4A22-A10C-7DD9D9C3EF2D}" dt="2022-06-30T10:13:36.313" v="827" actId="208"/>
          <ac:picMkLst>
            <pc:docMk/>
            <pc:sldMk cId="1839560270" sldId="773"/>
            <ac:picMk id="7" creationId="{0C6E2F4D-969C-97A1-16E8-290B5C020E91}"/>
          </ac:picMkLst>
        </pc:picChg>
      </pc:sldChg>
      <pc:sldChg chg="addSp delSp modSp add mod">
        <pc:chgData name="Tim Born" userId="0473c6d7-8ebe-4e87-bc98-0ea1f8febd8f" providerId="ADAL" clId="{E8162088-EE3A-4A22-A10C-7DD9D9C3EF2D}" dt="2022-06-30T11:16:22.545" v="869" actId="18131"/>
        <pc:sldMkLst>
          <pc:docMk/>
          <pc:sldMk cId="717270515" sldId="774"/>
        </pc:sldMkLst>
        <pc:spChg chg="mod">
          <ac:chgData name="Tim Born" userId="0473c6d7-8ebe-4e87-bc98-0ea1f8febd8f" providerId="ADAL" clId="{E8162088-EE3A-4A22-A10C-7DD9D9C3EF2D}" dt="2022-06-24T12:55:54.147" v="151" actId="20577"/>
          <ac:spMkLst>
            <pc:docMk/>
            <pc:sldMk cId="717270515" sldId="774"/>
            <ac:spMk id="2" creationId="{BCC8B248-DF18-934E-AC48-8FF79C908135}"/>
          </ac:spMkLst>
        </pc:spChg>
        <pc:spChg chg="mod">
          <ac:chgData name="Tim Born" userId="0473c6d7-8ebe-4e87-bc98-0ea1f8febd8f" providerId="ADAL" clId="{E8162088-EE3A-4A22-A10C-7DD9D9C3EF2D}" dt="2022-06-24T12:58:52.225" v="206" actId="20577"/>
          <ac:spMkLst>
            <pc:docMk/>
            <pc:sldMk cId="717270515" sldId="774"/>
            <ac:spMk id="3" creationId="{30DE5199-726E-284F-9B7B-9DB2623FEACB}"/>
          </ac:spMkLst>
        </pc:spChg>
        <pc:spChg chg="add del mod">
          <ac:chgData name="Tim Born" userId="0473c6d7-8ebe-4e87-bc98-0ea1f8febd8f" providerId="ADAL" clId="{E8162088-EE3A-4A22-A10C-7DD9D9C3EF2D}" dt="2022-06-30T10:10:11.948" v="820" actId="478"/>
          <ac:spMkLst>
            <pc:docMk/>
            <pc:sldMk cId="717270515" sldId="774"/>
            <ac:spMk id="5" creationId="{5F9E117F-E1C7-5C8E-1A52-BCF998753052}"/>
          </ac:spMkLst>
        </pc:spChg>
        <pc:picChg chg="del">
          <ac:chgData name="Tim Born" userId="0473c6d7-8ebe-4e87-bc98-0ea1f8febd8f" providerId="ADAL" clId="{E8162088-EE3A-4A22-A10C-7DD9D9C3EF2D}" dt="2022-06-30T10:10:10.063" v="819" actId="478"/>
          <ac:picMkLst>
            <pc:docMk/>
            <pc:sldMk cId="717270515" sldId="774"/>
            <ac:picMk id="6" creationId="{4268CF5F-25C6-754C-8393-5D82CBDEA88E}"/>
          </ac:picMkLst>
        </pc:picChg>
        <pc:picChg chg="add mod modCrop">
          <ac:chgData name="Tim Born" userId="0473c6d7-8ebe-4e87-bc98-0ea1f8febd8f" providerId="ADAL" clId="{E8162088-EE3A-4A22-A10C-7DD9D9C3EF2D}" dt="2022-06-30T11:16:22.545" v="869" actId="18131"/>
          <ac:picMkLst>
            <pc:docMk/>
            <pc:sldMk cId="717270515" sldId="774"/>
            <ac:picMk id="7" creationId="{5AF70836-EC8C-EE70-E363-A55B60B04A92}"/>
          </ac:picMkLst>
        </pc:picChg>
      </pc:sldChg>
      <pc:sldChg chg="addSp delSp modSp add mod">
        <pc:chgData name="Tim Born" userId="0473c6d7-8ebe-4e87-bc98-0ea1f8febd8f" providerId="ADAL" clId="{E8162088-EE3A-4A22-A10C-7DD9D9C3EF2D}" dt="2022-06-30T11:19:22.175" v="879" actId="18131"/>
        <pc:sldMkLst>
          <pc:docMk/>
          <pc:sldMk cId="2756518789" sldId="775"/>
        </pc:sldMkLst>
        <pc:spChg chg="mod">
          <ac:chgData name="Tim Born" userId="0473c6d7-8ebe-4e87-bc98-0ea1f8febd8f" providerId="ADAL" clId="{E8162088-EE3A-4A22-A10C-7DD9D9C3EF2D}" dt="2022-06-24T12:56:01.346" v="166" actId="20577"/>
          <ac:spMkLst>
            <pc:docMk/>
            <pc:sldMk cId="2756518789" sldId="775"/>
            <ac:spMk id="2" creationId="{BCC8B248-DF18-934E-AC48-8FF79C908135}"/>
          </ac:spMkLst>
        </pc:spChg>
        <pc:spChg chg="mod">
          <ac:chgData name="Tim Born" userId="0473c6d7-8ebe-4e87-bc98-0ea1f8febd8f" providerId="ADAL" clId="{E8162088-EE3A-4A22-A10C-7DD9D9C3EF2D}" dt="2022-06-24T12:59:19.675" v="207"/>
          <ac:spMkLst>
            <pc:docMk/>
            <pc:sldMk cId="2756518789" sldId="775"/>
            <ac:spMk id="3" creationId="{30DE5199-726E-284F-9B7B-9DB2623FEACB}"/>
          </ac:spMkLst>
        </pc:spChg>
        <pc:spChg chg="add del mod">
          <ac:chgData name="Tim Born" userId="0473c6d7-8ebe-4e87-bc98-0ea1f8febd8f" providerId="ADAL" clId="{E8162088-EE3A-4A22-A10C-7DD9D9C3EF2D}" dt="2022-06-30T10:10:18.084" v="823" actId="478"/>
          <ac:spMkLst>
            <pc:docMk/>
            <pc:sldMk cId="2756518789" sldId="775"/>
            <ac:spMk id="5" creationId="{EFCC0F08-9C09-B4F1-8CC8-90B984C2D697}"/>
          </ac:spMkLst>
        </pc:spChg>
        <pc:picChg chg="del">
          <ac:chgData name="Tim Born" userId="0473c6d7-8ebe-4e87-bc98-0ea1f8febd8f" providerId="ADAL" clId="{E8162088-EE3A-4A22-A10C-7DD9D9C3EF2D}" dt="2022-06-30T10:10:16.399" v="822" actId="478"/>
          <ac:picMkLst>
            <pc:docMk/>
            <pc:sldMk cId="2756518789" sldId="775"/>
            <ac:picMk id="6" creationId="{4268CF5F-25C6-754C-8393-5D82CBDEA88E}"/>
          </ac:picMkLst>
        </pc:picChg>
        <pc:picChg chg="add mod modCrop">
          <ac:chgData name="Tim Born" userId="0473c6d7-8ebe-4e87-bc98-0ea1f8febd8f" providerId="ADAL" clId="{E8162088-EE3A-4A22-A10C-7DD9D9C3EF2D}" dt="2022-06-30T11:19:22.175" v="879" actId="18131"/>
          <ac:picMkLst>
            <pc:docMk/>
            <pc:sldMk cId="2756518789" sldId="775"/>
            <ac:picMk id="7" creationId="{3270BFEA-E557-20BC-AAA3-94F5D2BB0EE6}"/>
          </ac:picMkLst>
        </pc:picChg>
      </pc:sldChg>
      <pc:sldChg chg="modSp add">
        <pc:chgData name="Tim Born" userId="0473c6d7-8ebe-4e87-bc98-0ea1f8febd8f" providerId="ADAL" clId="{E8162088-EE3A-4A22-A10C-7DD9D9C3EF2D}" dt="2022-06-30T11:39:46.309" v="900" actId="14826"/>
        <pc:sldMkLst>
          <pc:docMk/>
          <pc:sldMk cId="3096734295" sldId="776"/>
        </pc:sldMkLst>
        <pc:picChg chg="mod">
          <ac:chgData name="Tim Born" userId="0473c6d7-8ebe-4e87-bc98-0ea1f8febd8f" providerId="ADAL" clId="{E8162088-EE3A-4A22-A10C-7DD9D9C3EF2D}" dt="2022-06-30T11:39:46.309" v="900" actId="14826"/>
          <ac:picMkLst>
            <pc:docMk/>
            <pc:sldMk cId="3096734295" sldId="776"/>
            <ac:picMk id="6" creationId="{4268CF5F-25C6-754C-8393-5D82CBDEA88E}"/>
          </ac:picMkLst>
        </pc:picChg>
      </pc:sldChg>
      <pc:sldChg chg="new del">
        <pc:chgData name="Tim Born" userId="0473c6d7-8ebe-4e87-bc98-0ea1f8febd8f" providerId="ADAL" clId="{E8162088-EE3A-4A22-A10C-7DD9D9C3EF2D}" dt="2022-06-30T09:33:19.904" v="681" actId="47"/>
        <pc:sldMkLst>
          <pc:docMk/>
          <pc:sldMk cId="2818936371" sldId="777"/>
        </pc:sldMkLst>
      </pc:sldChg>
    </pc:docChg>
  </pc:docChgLst>
  <pc:docChgLst>
    <pc:chgData name="Tim Born" userId="0473c6d7-8ebe-4e87-bc98-0ea1f8febd8f" providerId="ADAL" clId="{4BA1ECEF-DD8D-4370-8D27-16C8FE5630EB}"/>
    <pc:docChg chg="custSel modSld">
      <pc:chgData name="Tim Born" userId="0473c6d7-8ebe-4e87-bc98-0ea1f8febd8f" providerId="ADAL" clId="{4BA1ECEF-DD8D-4370-8D27-16C8FE5630EB}" dt="2021-05-12T16:14:05.812" v="245" actId="1076"/>
      <pc:docMkLst>
        <pc:docMk/>
      </pc:docMkLst>
      <pc:sldChg chg="modSp mod">
        <pc:chgData name="Tim Born" userId="0473c6d7-8ebe-4e87-bc98-0ea1f8febd8f" providerId="ADAL" clId="{4BA1ECEF-DD8D-4370-8D27-16C8FE5630EB}" dt="2021-05-12T16:07:15.362" v="33" actId="20577"/>
        <pc:sldMkLst>
          <pc:docMk/>
          <pc:sldMk cId="1687095880" sldId="758"/>
        </pc:sldMkLst>
        <pc:spChg chg="mod">
          <ac:chgData name="Tim Born" userId="0473c6d7-8ebe-4e87-bc98-0ea1f8febd8f" providerId="ADAL" clId="{4BA1ECEF-DD8D-4370-8D27-16C8FE5630EB}" dt="2021-05-12T16:07:15.362" v="33" actId="20577"/>
          <ac:spMkLst>
            <pc:docMk/>
            <pc:sldMk cId="1687095880" sldId="758"/>
            <ac:spMk id="3" creationId="{30DE5199-726E-284F-9B7B-9DB2623FEACB}"/>
          </ac:spMkLst>
        </pc:spChg>
      </pc:sldChg>
      <pc:sldChg chg="modSp mod">
        <pc:chgData name="Tim Born" userId="0473c6d7-8ebe-4e87-bc98-0ea1f8febd8f" providerId="ADAL" clId="{4BA1ECEF-DD8D-4370-8D27-16C8FE5630EB}" dt="2021-05-12T16:14:05.812" v="245" actId="1076"/>
        <pc:sldMkLst>
          <pc:docMk/>
          <pc:sldMk cId="540928582" sldId="771"/>
        </pc:sldMkLst>
        <pc:spChg chg="mod">
          <ac:chgData name="Tim Born" userId="0473c6d7-8ebe-4e87-bc98-0ea1f8febd8f" providerId="ADAL" clId="{4BA1ECEF-DD8D-4370-8D27-16C8FE5630EB}" dt="2021-05-12T16:13:42.129" v="243" actId="20577"/>
          <ac:spMkLst>
            <pc:docMk/>
            <pc:sldMk cId="540928582" sldId="771"/>
            <ac:spMk id="3" creationId="{30DE5199-726E-284F-9B7B-9DB2623FEACB}"/>
          </ac:spMkLst>
        </pc:spChg>
        <pc:picChg chg="mod">
          <ac:chgData name="Tim Born" userId="0473c6d7-8ebe-4e87-bc98-0ea1f8febd8f" providerId="ADAL" clId="{4BA1ECEF-DD8D-4370-8D27-16C8FE5630EB}" dt="2021-05-12T16:14:05.812" v="245" actId="1076"/>
          <ac:picMkLst>
            <pc:docMk/>
            <pc:sldMk cId="540928582" sldId="771"/>
            <ac:picMk id="5" creationId="{E4FD61A1-866D-4D2A-ABBD-7D1BECF57B0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1B947-71C4-604F-A108-01B05D110E62}" type="datetimeFigureOut">
              <a:rPr lang="de-DE" smtClean="0"/>
              <a:t>30.06.2022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AEAE3-6780-EA46-8550-A200514995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0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DE0564B-547C-FC45-9127-AA8193461FB0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-14241" t="14553" r="31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52842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19418E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34602"/>
            <a:ext cx="5284269" cy="152319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1941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930D70-1453-DC41-B641-591AE3209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1908" y="5890356"/>
            <a:ext cx="2520000" cy="310276"/>
          </a:xfrm>
          <a:prstGeom prst="rect">
            <a:avLst/>
          </a:prstGeom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3E73B59-B032-5645-B1FD-B2CC6CC541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71908" y="1188883"/>
            <a:ext cx="3960000" cy="3960000"/>
          </a:xfrm>
        </p:spPr>
        <p:txBody>
          <a:bodyPr anchor="ctr"/>
          <a:lstStyle>
            <a:lvl1pPr marL="0" indent="0" algn="ctr">
              <a:buNone/>
              <a:defRPr>
                <a:latin typeface="Trebuchet MS" panose="020B070302020209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229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D14E7FE-12EB-514A-B20F-5209D20463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96" b="189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FF0EE78-0AA7-8043-83FC-2EBB3C437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52842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19418E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C8CD54A-DC93-804F-8B77-03B1CAA79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734602"/>
            <a:ext cx="5284269" cy="152319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1941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CEAC4D-FCFE-C64E-A19C-FF5C4A8E12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1908" y="5890356"/>
            <a:ext cx="2520000" cy="31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5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B008D1A-CE9A-3D40-9865-BFB0F57E4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CFC154-1D9C-9F4A-B430-1106AC99B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250"/>
            <a:ext cx="10515600" cy="4033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8EC6BBD-9D7E-374A-AC99-63108F70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4CEFE22-02CA-4AC6-9EFB-584F9DF2D616}" type="datetime1">
              <a:rPr lang="de-CH" smtClean="0"/>
              <a:t>30.06.2022</a:t>
            </a:fld>
            <a:endParaRPr lang="de-DE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29946CF3-2CA6-BE4D-A54A-67425DDA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be-advanced AG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A6E2E7F3-2270-594F-B5B3-764BE99F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DB1174D-206B-AC4A-A044-76BE62F361AE}" type="slidenum">
              <a:rPr lang="de-DE" smtClean="0"/>
              <a:t>‹Nr.›</a:t>
            </a:fld>
            <a:endParaRPr lang="de-DE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DB6E1896-3321-B14C-91D8-BFBAFECB853E}"/>
              </a:ext>
            </a:extLst>
          </p:cNvPr>
          <p:cNvCxnSpPr/>
          <p:nvPr userDrawn="1"/>
        </p:nvCxnSpPr>
        <p:spPr>
          <a:xfrm>
            <a:off x="838200" y="6353895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831D10F-5C66-4545-B71E-55091F11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696"/>
            <a:ext cx="8350717" cy="284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4B2788F-F79D-A14D-AE90-49865F76A8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3800" y="856092"/>
            <a:ext cx="1620000" cy="1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1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CFC154-1D9C-9F4A-B430-1106AC99B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250"/>
            <a:ext cx="10515600" cy="4033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8EC6BBD-9D7E-374A-AC99-63108F70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657495-13DE-4503-8854-84F11062F089}" type="datetime1">
              <a:rPr lang="de-CH" smtClean="0"/>
              <a:t>30.06.2022</a:t>
            </a:fld>
            <a:endParaRPr lang="de-DE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29946CF3-2CA6-BE4D-A54A-67425DDA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be-advanced AG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A6E2E7F3-2270-594F-B5B3-764BE99F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DB1174D-206B-AC4A-A044-76BE62F361AE}" type="slidenum">
              <a:rPr lang="de-DE" smtClean="0"/>
              <a:t>‹Nr.›</a:t>
            </a:fld>
            <a:endParaRPr lang="de-DE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DB6E1896-3321-B14C-91D8-BFBAFECB853E}"/>
              </a:ext>
            </a:extLst>
          </p:cNvPr>
          <p:cNvCxnSpPr/>
          <p:nvPr userDrawn="1"/>
        </p:nvCxnSpPr>
        <p:spPr>
          <a:xfrm>
            <a:off x="838200" y="6353895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831D10F-5C66-4545-B71E-55091F11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696"/>
            <a:ext cx="8350717" cy="284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C8BE537-8121-A446-9646-CA813F0F40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3800" y="856092"/>
            <a:ext cx="1620000" cy="1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3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8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D14E7FE-12EB-514A-B20F-5209D20463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96" b="189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FF0EE78-0AA7-8043-83FC-2EBB3C437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52842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19418E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C8CD54A-DC93-804F-8B77-03B1CAA79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734602"/>
            <a:ext cx="5284269" cy="152319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1941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CEAC4D-FCFE-C64E-A19C-FF5C4A8E12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1908" y="5890356"/>
            <a:ext cx="2520000" cy="31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1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B008D1A-CE9A-3D40-9865-BFB0F57E4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CFC154-1D9C-9F4A-B430-1106AC99B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250"/>
            <a:ext cx="10515600" cy="4033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8EC6BBD-9D7E-374A-AC99-63108F70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5EBC1CE-5406-444A-8357-AFDE0B35ACE4}" type="datetime1">
              <a:rPr lang="de-DE" smtClean="0"/>
              <a:t>30.06.2022</a:t>
            </a:fld>
            <a:endParaRPr lang="de-DE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29946CF3-2CA6-BE4D-A54A-67425DDA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be-advanced AG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A6E2E7F3-2270-594F-B5B3-764BE99F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DB1174D-206B-AC4A-A044-76BE62F361AE}" type="slidenum">
              <a:rPr lang="de-DE" smtClean="0"/>
              <a:t>‹Nr.›</a:t>
            </a:fld>
            <a:endParaRPr lang="de-DE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DB6E1896-3321-B14C-91D8-BFBAFECB853E}"/>
              </a:ext>
            </a:extLst>
          </p:cNvPr>
          <p:cNvCxnSpPr/>
          <p:nvPr userDrawn="1"/>
        </p:nvCxnSpPr>
        <p:spPr>
          <a:xfrm>
            <a:off x="838200" y="6353895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831D10F-5C66-4545-B71E-55091F11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696"/>
            <a:ext cx="8350717" cy="284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4B2788F-F79D-A14D-AE90-49865F76A8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3800" y="856092"/>
            <a:ext cx="1620000" cy="1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2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CFC154-1D9C-9F4A-B430-1106AC99B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250"/>
            <a:ext cx="10515600" cy="4033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8EC6BBD-9D7E-374A-AC99-63108F70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4B5D302-822E-48F1-9CB4-A423A6149E9C}" type="datetime1">
              <a:rPr lang="de-DE" smtClean="0"/>
              <a:t>30.06.2022</a:t>
            </a:fld>
            <a:endParaRPr lang="de-DE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29946CF3-2CA6-BE4D-A54A-67425DDA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be-advanced AG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A6E2E7F3-2270-594F-B5B3-764BE99F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DB1174D-206B-AC4A-A044-76BE62F361AE}" type="slidenum">
              <a:rPr lang="de-DE" smtClean="0"/>
              <a:t>‹Nr.›</a:t>
            </a:fld>
            <a:endParaRPr lang="de-DE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DB6E1896-3321-B14C-91D8-BFBAFECB853E}"/>
              </a:ext>
            </a:extLst>
          </p:cNvPr>
          <p:cNvCxnSpPr/>
          <p:nvPr userDrawn="1"/>
        </p:nvCxnSpPr>
        <p:spPr>
          <a:xfrm>
            <a:off x="838200" y="6353895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831D10F-5C66-4545-B71E-55091F11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696"/>
            <a:ext cx="8350717" cy="284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C8BE537-8121-A446-9646-CA813F0F40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3800" y="856092"/>
            <a:ext cx="1620000" cy="1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7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9418E"/>
                </a:solidFill>
              </a:defRPr>
            </a:lvl1pPr>
          </a:lstStyle>
          <a:p>
            <a:fld id="{251752EE-93C5-4355-A25F-24FD810D03C1}" type="datetime1">
              <a:rPr lang="de-CH" smtClean="0"/>
              <a:t>30.06.2022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9418E"/>
                </a:solidFill>
              </a:defRPr>
            </a:lvl1pPr>
          </a:lstStyle>
          <a:p>
            <a:r>
              <a:rPr lang="de-DE"/>
              <a:t>be-advanced AG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9418E"/>
                </a:solidFill>
              </a:defRPr>
            </a:lvl1pPr>
          </a:lstStyle>
          <a:p>
            <a:fld id="{4DB1174D-206B-AC4A-A044-76BE62F361A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35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94" r:id="rId4"/>
    <p:sldLayoutId id="2147483700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9418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9418E"/>
                </a:solidFill>
              </a:defRPr>
            </a:lvl1pPr>
          </a:lstStyle>
          <a:p>
            <a:fld id="{C5909843-5968-4172-A5D5-A378BEC4975D}" type="datetime1">
              <a:rPr lang="de-DE" smtClean="0"/>
              <a:t>30.06.2022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9418E"/>
                </a:solidFill>
              </a:defRPr>
            </a:lvl1pPr>
          </a:lstStyle>
          <a:p>
            <a:r>
              <a:rPr lang="de-DE"/>
              <a:t>be-advanced AG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9418E"/>
                </a:solidFill>
              </a:defRPr>
            </a:lvl1pPr>
          </a:lstStyle>
          <a:p>
            <a:fld id="{4DB1174D-206B-AC4A-A044-76BE62F361A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078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9418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Mh4f9AYRCZ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8B248-DF18-934E-AC48-8FF79C908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969761"/>
            <a:ext cx="5284269" cy="1433025"/>
          </a:xfrm>
        </p:spPr>
        <p:txBody>
          <a:bodyPr/>
          <a:lstStyle/>
          <a:p>
            <a:r>
              <a:rPr lang="de-DE" dirty="0"/>
              <a:t>So überzeugst du beim nächsten Pitch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268CF5F-25C6-754C-8393-5D82CBDEA88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/>
          <a:stretch/>
        </p:blipFill>
        <p:spPr>
          <a:xfrm>
            <a:off x="6643009" y="513672"/>
            <a:ext cx="4912178" cy="4912178"/>
          </a:xfrm>
        </p:spPr>
      </p:pic>
    </p:spTree>
    <p:extLst>
      <p:ext uri="{BB962C8B-B14F-4D97-AF65-F5344CB8AC3E}">
        <p14:creationId xmlns:p14="http://schemas.microsoft.com/office/powerpoint/2010/main" val="220985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8B248-DF18-934E-AC48-8FF79C908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5870122" cy="101667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A3DB"/>
                </a:solidFill>
              </a:rPr>
              <a:t>Go-</a:t>
            </a:r>
            <a:r>
              <a:rPr lang="de-DE" dirty="0" err="1">
                <a:solidFill>
                  <a:srgbClr val="00A3DB"/>
                </a:solidFill>
              </a:rPr>
              <a:t>to</a:t>
            </a:r>
            <a:r>
              <a:rPr lang="de-DE" dirty="0">
                <a:solidFill>
                  <a:srgbClr val="00A3DB"/>
                </a:solidFill>
              </a:rPr>
              <a:t>-Market Plan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DE5199-726E-284F-9B7B-9DB2623FE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2298819"/>
            <a:ext cx="5870123" cy="343681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de-CH" sz="2400" dirty="0">
                <a:solidFill>
                  <a:srgbClr val="19418E"/>
                </a:solidFill>
                <a:latin typeface="Trebuchet MS" charset="0"/>
                <a:ea typeface="Trebuchet MS" charset="0"/>
                <a:cs typeface="Trebuchet MS" charset="0"/>
              </a:rPr>
              <a:t>Zeige auf, wie du deine Kunden erreichst.</a:t>
            </a:r>
            <a:endParaRPr lang="de-CH" sz="1800" dirty="0">
              <a:solidFill>
                <a:srgbClr val="19418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7" name="Bildplatzhalter 5">
            <a:extLst>
              <a:ext uri="{FF2B5EF4-FFF2-40B4-BE49-F238E27FC236}">
                <a16:creationId xmlns:a16="http://schemas.microsoft.com/office/drawing/2014/main" id="{705654AD-90EC-4149-1607-970728FA1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71" t="14147" r="28144" b="10887"/>
          <a:stretch/>
        </p:blipFill>
        <p:spPr>
          <a:xfrm>
            <a:off x="7317600" y="1122363"/>
            <a:ext cx="3960000" cy="3960000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35182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8B248-DF18-934E-AC48-8FF79C908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5870122" cy="101667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A3DB"/>
                </a:solidFill>
              </a:rPr>
              <a:t>Konkurrenzanalyse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DE5199-726E-284F-9B7B-9DB2623FE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2298819"/>
            <a:ext cx="5870123" cy="343681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de-CH" sz="2400" dirty="0">
                <a:solidFill>
                  <a:srgbClr val="19418E"/>
                </a:solidFill>
                <a:latin typeface="Trebuchet MS" charset="0"/>
                <a:ea typeface="Trebuchet MS" charset="0"/>
                <a:cs typeface="Trebuchet MS" charset="0"/>
              </a:rPr>
              <a:t>Zeige auf, wer deine Konkurrent*innen sind und versuche nichts zu verheimlichen.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à"/>
            </a:pPr>
            <a:r>
              <a:rPr lang="de-CH" sz="1800" dirty="0">
                <a:latin typeface="Trebuchet MS" charset="0"/>
                <a:ea typeface="Trebuchet MS" charset="0"/>
                <a:cs typeface="Trebuchet MS" charset="0"/>
                <a:sym typeface="Wingdings" panose="05000000000000000000" pitchFamily="2" charset="2"/>
              </a:rPr>
              <a:t>Sei gründlich und sprich transparent über die Ausgangslage.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à"/>
            </a:pPr>
            <a:r>
              <a:rPr lang="de-CH" sz="1800" dirty="0">
                <a:latin typeface="Trebuchet MS" charset="0"/>
                <a:ea typeface="Trebuchet MS" charset="0"/>
                <a:cs typeface="Trebuchet MS" charset="0"/>
                <a:sym typeface="Wingdings" panose="05000000000000000000" pitchFamily="2" charset="2"/>
              </a:rPr>
              <a:t>Eine komplette Konkurrenzanalyse zeigt, dass du dich deiner Position auf dem Markt bewusst bist.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à"/>
            </a:pPr>
            <a:endParaRPr lang="de-CH" sz="1800" dirty="0">
              <a:latin typeface="Trebuchet MS" charset="0"/>
              <a:ea typeface="Trebuchet MS" charset="0"/>
              <a:cs typeface="Trebuchet MS" charset="0"/>
              <a:sym typeface="Wingdings" panose="05000000000000000000" pitchFamily="2" charset="2"/>
            </a:endParaRPr>
          </a:p>
          <a:p>
            <a:pPr marL="285750" indent="-285750">
              <a:buSzPct val="80000"/>
              <a:buFont typeface="Wingdings" panose="05000000000000000000" pitchFamily="2" charset="2"/>
              <a:buChar char="à"/>
            </a:pPr>
            <a:endParaRPr lang="de-CH" sz="1800" dirty="0">
              <a:solidFill>
                <a:srgbClr val="19418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7" name="Bildplatzhalter 5">
            <a:extLst>
              <a:ext uri="{FF2B5EF4-FFF2-40B4-BE49-F238E27FC236}">
                <a16:creationId xmlns:a16="http://schemas.microsoft.com/office/drawing/2014/main" id="{071C64AF-5980-CF30-CCD6-B595474AF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1" t="11518" r="42208" b="12530"/>
          <a:stretch/>
        </p:blipFill>
        <p:spPr>
          <a:xfrm>
            <a:off x="7317600" y="1122363"/>
            <a:ext cx="3960000" cy="3960000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50094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8B248-DF18-934E-AC48-8FF79C908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5870122" cy="101667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A3DB"/>
                </a:solidFill>
              </a:rPr>
              <a:t>Team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DE5199-726E-284F-9B7B-9DB2623FE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2298819"/>
            <a:ext cx="5870123" cy="343681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de-DE" b="0" i="0" dirty="0">
                <a:effectLst/>
                <a:latin typeface="Noto Sans" panose="020B0502040504020204" pitchFamily="34"/>
              </a:rPr>
              <a:t>Präsentiere das Kernteam, den Vorstand, wichtige Berater*innen, Investor*innen, Partner*innen, etc.</a:t>
            </a:r>
            <a:endParaRPr lang="de-CH" sz="1800" dirty="0">
              <a:solidFill>
                <a:srgbClr val="19418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7" name="Bildplatzhalter 5">
            <a:extLst>
              <a:ext uri="{FF2B5EF4-FFF2-40B4-BE49-F238E27FC236}">
                <a16:creationId xmlns:a16="http://schemas.microsoft.com/office/drawing/2014/main" id="{D4C33D03-4C7F-EF87-CFAA-3B7411E12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5" r="28467" b="19877"/>
          <a:stretch/>
        </p:blipFill>
        <p:spPr>
          <a:xfrm>
            <a:off x="7317600" y="1122363"/>
            <a:ext cx="3960000" cy="3960000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38591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8B248-DF18-934E-AC48-8FF79C908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63386"/>
            <a:ext cx="5870122" cy="1175657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00A3DB"/>
                </a:solidFill>
              </a:rPr>
              <a:t>Bisherige Erfolge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DE5199-726E-284F-9B7B-9DB2623FE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2298819"/>
            <a:ext cx="5870123" cy="3436818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de-DE" b="0" i="0" dirty="0">
                <a:effectLst/>
                <a:latin typeface="Noto Sans" panose="020B0502040504020204" pitchFamily="34"/>
              </a:rPr>
              <a:t>Zeige auf, was dein Startup bisher erreicht hat.</a:t>
            </a:r>
            <a:endParaRPr lang="de-CH" dirty="0">
              <a:solidFill>
                <a:srgbClr val="19418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7" name="Bildplatzhalter 5">
            <a:extLst>
              <a:ext uri="{FF2B5EF4-FFF2-40B4-BE49-F238E27FC236}">
                <a16:creationId xmlns:a16="http://schemas.microsoft.com/office/drawing/2014/main" id="{8ECD80F0-E861-A3D9-3428-B1975A66B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57" t="14379" r="20284" b="4762"/>
          <a:stretch/>
        </p:blipFill>
        <p:spPr>
          <a:xfrm>
            <a:off x="7317600" y="1122363"/>
            <a:ext cx="3960000" cy="3960000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713589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8B248-DF18-934E-AC48-8FF79C908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5870122" cy="101667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A3DB"/>
                </a:solidFill>
              </a:rPr>
              <a:t>Finanzen + KPI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DE5199-726E-284F-9B7B-9DB2623FE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2298819"/>
            <a:ext cx="5870123" cy="343681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de-CH" dirty="0">
                <a:latin typeface="Trebuchet MS" charset="0"/>
                <a:ea typeface="Trebuchet MS" charset="0"/>
                <a:cs typeface="Trebuchet MS" charset="0"/>
              </a:rPr>
              <a:t>Mache eine Prognose, wie dein Business in den nächsten drei Jahren wachsen soll.</a:t>
            </a:r>
            <a:endParaRPr lang="de-CH" sz="2400" dirty="0">
              <a:solidFill>
                <a:srgbClr val="19418E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>
              <a:buSzPct val="80000"/>
              <a:buFont typeface="Wingdings" panose="05000000000000000000" pitchFamily="2" charset="2"/>
              <a:buChar char="à"/>
            </a:pPr>
            <a:r>
              <a:rPr lang="de-CH" sz="1800" dirty="0">
                <a:solidFill>
                  <a:srgbClr val="19418E"/>
                </a:solidFill>
                <a:latin typeface="Trebuchet MS" charset="0"/>
                <a:ea typeface="Trebuchet MS" charset="0"/>
                <a:cs typeface="Trebuchet MS" charset="0"/>
                <a:sym typeface="Wingdings" panose="05000000000000000000" pitchFamily="2" charset="2"/>
              </a:rPr>
              <a:t>Erwähne Kennzahlen + KPI, </a:t>
            </a:r>
            <a:r>
              <a:rPr lang="de-CH" sz="1800" dirty="0">
                <a:latin typeface="Trebuchet MS" charset="0"/>
                <a:ea typeface="Trebuchet MS" charset="0"/>
                <a:cs typeface="Trebuchet MS" charset="0"/>
                <a:sym typeface="Wingdings" panose="05000000000000000000" pitchFamily="2" charset="2"/>
              </a:rPr>
              <a:t>welche die Stärke deines Startups verdeutlichen (</a:t>
            </a:r>
            <a:r>
              <a:rPr lang="de-CH" sz="1800" dirty="0">
                <a:solidFill>
                  <a:srgbClr val="19418E"/>
                </a:solidFill>
                <a:latin typeface="Trebuchet MS" charset="0"/>
                <a:ea typeface="Trebuchet MS" charset="0"/>
                <a:cs typeface="Trebuchet MS" charset="0"/>
                <a:sym typeface="Wingdings" panose="05000000000000000000" pitchFamily="2" charset="2"/>
              </a:rPr>
              <a:t>Anzahl Kunden, </a:t>
            </a:r>
            <a:r>
              <a:rPr lang="de-CH" sz="1800" dirty="0" err="1">
                <a:solidFill>
                  <a:srgbClr val="19418E"/>
                </a:solidFill>
                <a:latin typeface="Trebuchet MS" charset="0"/>
                <a:ea typeface="Trebuchet MS" charset="0"/>
                <a:cs typeface="Trebuchet MS" charset="0"/>
              </a:rPr>
              <a:t>Conversion</a:t>
            </a:r>
            <a:r>
              <a:rPr lang="de-CH" sz="1800" dirty="0">
                <a:solidFill>
                  <a:srgbClr val="19418E"/>
                </a:solidFill>
                <a:latin typeface="Trebuchet MS" charset="0"/>
                <a:ea typeface="Trebuchet MS" charset="0"/>
                <a:cs typeface="Trebuchet MS" charset="0"/>
              </a:rPr>
              <a:t> Rate, Revenue, etc.)</a:t>
            </a:r>
          </a:p>
        </p:txBody>
      </p:sp>
      <p:pic>
        <p:nvPicPr>
          <p:cNvPr id="7" name="Bildplatzhalter 5">
            <a:extLst>
              <a:ext uri="{FF2B5EF4-FFF2-40B4-BE49-F238E27FC236}">
                <a16:creationId xmlns:a16="http://schemas.microsoft.com/office/drawing/2014/main" id="{47F8153F-A087-7046-7B82-D34D8FD70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8" r="28746"/>
          <a:stretch/>
        </p:blipFill>
        <p:spPr>
          <a:xfrm>
            <a:off x="7317600" y="1122363"/>
            <a:ext cx="3960000" cy="3960000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4024400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8B248-DF18-934E-AC48-8FF79C908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5870122" cy="101667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A3DB"/>
                </a:solidFill>
              </a:rPr>
              <a:t>Roadmap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DE5199-726E-284F-9B7B-9DB2623FE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2298819"/>
            <a:ext cx="5870123" cy="343681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de-DE" b="0" i="0" dirty="0">
                <a:effectLst/>
                <a:latin typeface="Noto Sans" panose="020B0502040504020204" pitchFamily="34"/>
              </a:rPr>
              <a:t>Sprich über den aktuellen Stand deiner Lösung und verrate, welche nächsten Schritte bevorstehen.</a:t>
            </a:r>
            <a:endParaRPr lang="de-CH" sz="1800" dirty="0">
              <a:solidFill>
                <a:srgbClr val="19418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7" name="Bildplatzhalter 5">
            <a:extLst>
              <a:ext uri="{FF2B5EF4-FFF2-40B4-BE49-F238E27FC236}">
                <a16:creationId xmlns:a16="http://schemas.microsoft.com/office/drawing/2014/main" id="{5AF70836-EC8C-EE70-E363-A55B60B04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" t="9734" r="37174"/>
          <a:stretch/>
        </p:blipFill>
        <p:spPr>
          <a:xfrm>
            <a:off x="7317600" y="1122363"/>
            <a:ext cx="3960000" cy="3960000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717270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8B248-DF18-934E-AC48-8FF79C908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5870122" cy="101667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A3DB"/>
                </a:solidFill>
              </a:rPr>
              <a:t>Call </a:t>
            </a:r>
            <a:r>
              <a:rPr lang="de-DE" dirty="0" err="1">
                <a:solidFill>
                  <a:srgbClr val="00A3DB"/>
                </a:solidFill>
              </a:rPr>
              <a:t>to</a:t>
            </a:r>
            <a:r>
              <a:rPr lang="de-DE" dirty="0">
                <a:solidFill>
                  <a:srgbClr val="00A3DB"/>
                </a:solidFill>
              </a:rPr>
              <a:t> Action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DE5199-726E-284F-9B7B-9DB2623FE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2298819"/>
            <a:ext cx="5870123" cy="343681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de-DE" b="0" i="0" dirty="0">
                <a:effectLst/>
                <a:latin typeface="Noto Sans" panose="020B0502040504020204" pitchFamily="34"/>
              </a:rPr>
              <a:t>Fasse deine Kernaussage zusammen und lasse dein Publikum mit einem klaren Call-</a:t>
            </a:r>
            <a:r>
              <a:rPr lang="de-DE" b="0" i="0" dirty="0" err="1">
                <a:effectLst/>
                <a:latin typeface="Noto Sans" panose="020B0502040504020204" pitchFamily="34"/>
              </a:rPr>
              <a:t>to</a:t>
            </a:r>
            <a:r>
              <a:rPr lang="de-DE" b="0" i="0" dirty="0">
                <a:effectLst/>
                <a:latin typeface="Noto Sans" panose="020B0502040504020204" pitchFamily="34"/>
              </a:rPr>
              <a:t>-Action wissen, wie sie dich unterstützen können.</a:t>
            </a:r>
            <a:endParaRPr lang="de-CH" sz="1800" dirty="0">
              <a:solidFill>
                <a:srgbClr val="19418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7" name="Bildplatzhalter 5">
            <a:extLst>
              <a:ext uri="{FF2B5EF4-FFF2-40B4-BE49-F238E27FC236}">
                <a16:creationId xmlns:a16="http://schemas.microsoft.com/office/drawing/2014/main" id="{3270BFEA-E557-20BC-AAA3-94F5D2BB0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05" r="26687" b="30957"/>
          <a:stretch/>
        </p:blipFill>
        <p:spPr>
          <a:xfrm>
            <a:off x="7317600" y="1122363"/>
            <a:ext cx="3960000" cy="3960000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275651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8B248-DF18-934E-AC48-8FF79C908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63386"/>
            <a:ext cx="5870122" cy="1175657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00A3DB"/>
                </a:solidFill>
              </a:rPr>
              <a:t>Pro Tipps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DE5199-726E-284F-9B7B-9DB2623FE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2298819"/>
            <a:ext cx="5870123" cy="3436818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de-CH" dirty="0">
                <a:solidFill>
                  <a:srgbClr val="19418E"/>
                </a:solidFill>
                <a:latin typeface="Trebuchet MS" charset="0"/>
                <a:ea typeface="Trebuchet MS" charset="0"/>
                <a:cs typeface="Trebuchet MS" charset="0"/>
              </a:rPr>
              <a:t>Bleib authentisch, bringe ein Prise Humor in deinen Pitch und achte bei einem Online-Pitch darauf, wie dein Hintergrund aussieht.</a:t>
            </a:r>
          </a:p>
        </p:txBody>
      </p:sp>
      <p:pic>
        <p:nvPicPr>
          <p:cNvPr id="6" name="Bildplatzhalter 5">
            <a:hlinkClick r:id="rId2"/>
            <a:extLst>
              <a:ext uri="{FF2B5EF4-FFF2-40B4-BE49-F238E27FC236}">
                <a16:creationId xmlns:a16="http://schemas.microsoft.com/office/drawing/2014/main" id="{4268CF5F-25C6-754C-8393-5D82CBDEA8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6200095" y="1506311"/>
            <a:ext cx="5298673" cy="2473778"/>
          </a:xfrm>
        </p:spPr>
      </p:pic>
      <p:pic>
        <p:nvPicPr>
          <p:cNvPr id="5" name="Grafik 4">
            <a:hlinkClick r:id="rId2"/>
            <a:extLst>
              <a:ext uri="{FF2B5EF4-FFF2-40B4-BE49-F238E27FC236}">
                <a16:creationId xmlns:a16="http://schemas.microsoft.com/office/drawing/2014/main" id="{8C1337BC-23AA-486D-A166-BA29D5115FDB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2174" t="4286" r="12048" b="12408"/>
          <a:stretch/>
        </p:blipFill>
        <p:spPr>
          <a:xfrm>
            <a:off x="8567252" y="2461532"/>
            <a:ext cx="564357" cy="5633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97276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069953" y="685800"/>
            <a:ext cx="4436247" cy="4436229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482" r="-49049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1" y="3429000"/>
            <a:ext cx="4970447" cy="6146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85800" y="4768994"/>
            <a:ext cx="2568638" cy="1412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 u="sng" dirty="0">
                <a:solidFill>
                  <a:srgbClr val="121149"/>
                </a:solidFill>
                <a:latin typeface="Noto Sans"/>
              </a:rPr>
              <a:t>www.be-advanced.ch</a:t>
            </a:r>
          </a:p>
          <a:p>
            <a:pPr>
              <a:lnSpc>
                <a:spcPts val="2799"/>
              </a:lnSpc>
              <a:spcBef>
                <a:spcPct val="0"/>
              </a:spcBef>
            </a:pPr>
            <a:endParaRPr lang="en-US" sz="1999" u="sng" dirty="0">
              <a:solidFill>
                <a:srgbClr val="121149"/>
              </a:solidFill>
              <a:latin typeface="Noto Sans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121149"/>
                </a:solidFill>
                <a:latin typeface="Noto Sans"/>
              </a:rPr>
              <a:t>+41 31 335 62 62</a:t>
            </a: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121149"/>
                </a:solidFill>
                <a:latin typeface="Noto Sans"/>
              </a:rPr>
              <a:t>info@be-advanced.ch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32AD8BC-D8A5-72C8-974D-1D9CA604E42A}"/>
              </a:ext>
            </a:extLst>
          </p:cNvPr>
          <p:cNvSpPr/>
          <p:nvPr/>
        </p:nvSpPr>
        <p:spPr>
          <a:xfrm>
            <a:off x="8487508" y="5759938"/>
            <a:ext cx="2876061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8B248-DF18-934E-AC48-8FF79C908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5870122" cy="1016679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00A3DB"/>
                </a:solidFill>
              </a:rPr>
              <a:t>Das solltest du beachten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DE5199-726E-284F-9B7B-9DB2623FE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2298819"/>
            <a:ext cx="5870123" cy="343681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Richte den Pitch an deine Zielgruppe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Wecke Emotionen beim Publikum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Überfordere die Zuhörenden nicht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Überlade deine </a:t>
            </a:r>
            <a:r>
              <a:rPr lang="de-DE" dirty="0" err="1">
                <a:solidFill>
                  <a:schemeClr val="tx1"/>
                </a:solidFill>
              </a:rPr>
              <a:t>Slides</a:t>
            </a:r>
            <a:r>
              <a:rPr lang="de-DE" dirty="0">
                <a:solidFill>
                  <a:schemeClr val="tx1"/>
                </a:solidFill>
              </a:rPr>
              <a:t> nicht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Sprich langsam + deutlich</a:t>
            </a:r>
          </a:p>
          <a:p>
            <a:endParaRPr lang="de-DE" sz="18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Bildplatzhalter 5">
            <a:extLst>
              <a:ext uri="{FF2B5EF4-FFF2-40B4-BE49-F238E27FC236}">
                <a16:creationId xmlns:a16="http://schemas.microsoft.com/office/drawing/2014/main" id="{FB0630CB-D14E-F45E-B47B-4C922C8C8F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5632" r="27728"/>
          <a:stretch/>
        </p:blipFill>
        <p:spPr>
          <a:xfrm>
            <a:off x="7317600" y="1122363"/>
            <a:ext cx="3960000" cy="3960000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168709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8B248-DF18-934E-AC48-8FF79C908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5870122" cy="1016679"/>
          </a:xfrm>
        </p:spPr>
        <p:txBody>
          <a:bodyPr>
            <a:normAutofit fontScale="90000"/>
          </a:bodyPr>
          <a:lstStyle/>
          <a:p>
            <a:r>
              <a:rPr lang="de-CH" dirty="0">
                <a:solidFill>
                  <a:srgbClr val="00A3DB"/>
                </a:solidFill>
              </a:rPr>
              <a:t>Baue deinen Pitch so auf</a:t>
            </a:r>
            <a:endParaRPr lang="de-DE" dirty="0">
              <a:solidFill>
                <a:srgbClr val="00A3DB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DE5199-726E-284F-9B7B-9DB2623FE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2298819"/>
            <a:ext cx="5870123" cy="3436818"/>
          </a:xfrm>
        </p:spPr>
        <p:txBody>
          <a:bodyPr>
            <a:normAutofit fontScale="85000" lnSpcReduction="20000"/>
          </a:bodyPr>
          <a:lstStyle/>
          <a:p>
            <a:pPr marL="685800" indent="-3429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de-CH" sz="2400" dirty="0"/>
              <a:t> Titelfolie</a:t>
            </a:r>
          </a:p>
          <a:p>
            <a:pPr marL="685800" indent="-3429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de-CH" sz="2400" dirty="0"/>
              <a:t> Problem</a:t>
            </a:r>
          </a:p>
          <a:p>
            <a:pPr marL="685800" indent="-3429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de-CH" sz="2400" dirty="0"/>
              <a:t> Value Proposition</a:t>
            </a:r>
          </a:p>
          <a:p>
            <a:pPr marL="685800" indent="-3429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de-CH" sz="2400" dirty="0"/>
              <a:t> Lösung</a:t>
            </a:r>
          </a:p>
          <a:p>
            <a:pPr marL="685800" indent="-3429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de-CH" dirty="0"/>
              <a:t> Marktpotenzial</a:t>
            </a:r>
          </a:p>
          <a:p>
            <a:pPr marL="685800" indent="-3429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de-CH" sz="2400" dirty="0"/>
              <a:t> Business Model</a:t>
            </a:r>
          </a:p>
          <a:p>
            <a:pPr marL="685800" indent="-3429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de-CH" sz="2400" dirty="0"/>
              <a:t> Go-</a:t>
            </a:r>
            <a:r>
              <a:rPr lang="de-CH" sz="2400" dirty="0" err="1"/>
              <a:t>to</a:t>
            </a:r>
            <a:r>
              <a:rPr lang="de-CH" sz="2400" dirty="0"/>
              <a:t>-Market Plan</a:t>
            </a:r>
          </a:p>
          <a:p>
            <a:pPr marL="685800" indent="-3429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de-CH" sz="2400" dirty="0"/>
              <a:t> </a:t>
            </a:r>
            <a:r>
              <a:rPr lang="de-CH" dirty="0"/>
              <a:t>Konkurrenzanalyse</a:t>
            </a:r>
            <a:endParaRPr lang="de-CH" sz="2400" dirty="0"/>
          </a:p>
          <a:p>
            <a:pPr marL="685800" indent="-3429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de-CH" dirty="0"/>
              <a:t> Team</a:t>
            </a:r>
          </a:p>
          <a:p>
            <a:pPr marL="685800" indent="-3429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de-CH" dirty="0"/>
              <a:t> </a:t>
            </a:r>
            <a:r>
              <a:rPr lang="de-CH" sz="2400" dirty="0"/>
              <a:t>Bisherige Erfolge</a:t>
            </a:r>
            <a:endParaRPr lang="de-CH" dirty="0"/>
          </a:p>
          <a:p>
            <a:pPr marL="685800" indent="-3429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de-CH" sz="2400" dirty="0"/>
              <a:t> Finanzen + KPI</a:t>
            </a:r>
            <a:endParaRPr lang="de-CH" dirty="0"/>
          </a:p>
          <a:p>
            <a:pPr marL="685800" indent="-3429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de-CH" sz="2400" dirty="0"/>
              <a:t> Roadmap</a:t>
            </a:r>
          </a:p>
          <a:p>
            <a:pPr marL="685800" indent="-3429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de-CH" dirty="0"/>
              <a:t> Call </a:t>
            </a:r>
            <a:r>
              <a:rPr lang="de-CH" dirty="0" err="1"/>
              <a:t>to</a:t>
            </a:r>
            <a:r>
              <a:rPr lang="de-CH" dirty="0"/>
              <a:t> Action</a:t>
            </a:r>
            <a:endParaRPr lang="de-CH" sz="2400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E643B725-72A0-18E0-635C-4AED430C6F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3458"/>
          <a:stretch/>
        </p:blipFill>
        <p:spPr>
          <a:xfrm>
            <a:off x="7317600" y="1122363"/>
            <a:ext cx="3960000" cy="3960000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54092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8B248-DF18-934E-AC48-8FF79C908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5870122" cy="101667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A3DB"/>
                </a:solidFill>
              </a:rPr>
              <a:t>Titelfolie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DE5199-726E-284F-9B7B-9DB2623FE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2298819"/>
            <a:ext cx="5870123" cy="343681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de-DE" b="0" i="0" dirty="0">
                <a:effectLst/>
                <a:latin typeface="Noto Sans" panose="020B0502040504020204" pitchFamily="34"/>
              </a:rPr>
              <a:t>Die </a:t>
            </a:r>
            <a:r>
              <a:rPr lang="de-DE" b="0" i="0" dirty="0" err="1">
                <a:effectLst/>
                <a:latin typeface="Noto Sans" panose="020B0502040504020204" pitchFamily="34"/>
              </a:rPr>
              <a:t>Titelslide</a:t>
            </a:r>
            <a:r>
              <a:rPr lang="de-DE" b="0" i="0" dirty="0">
                <a:effectLst/>
                <a:latin typeface="Noto Sans" panose="020B0502040504020204" pitchFamily="34"/>
              </a:rPr>
              <a:t> soll einerseits grob klar machen, um was es geht und andererseits visuell ansprechend sein.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à"/>
            </a:pPr>
            <a:r>
              <a:rPr lang="de-DE" sz="1800" dirty="0">
                <a:latin typeface="Trebuchet MS" charset="0"/>
              </a:rPr>
              <a:t>Stell dich kurz vor, bevor du deine Präsentation beginnst, damit die Zuhörenden wissen, mit wem sie es zu tun haben.</a:t>
            </a:r>
            <a:endParaRPr lang="de-CH" sz="1800" dirty="0">
              <a:latin typeface="Trebuchet MS" charset="0"/>
            </a:endParaRP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268CF5F-25C6-754C-8393-5D82CBDEA8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2493" r="6466" b="8438"/>
          <a:stretch/>
        </p:blipFill>
        <p:spPr>
          <a:xfrm>
            <a:off x="7317600" y="1122363"/>
            <a:ext cx="3960000" cy="3960000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31043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8B248-DF18-934E-AC48-8FF79C908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5870122" cy="101667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A3DB"/>
                </a:solidFill>
              </a:rPr>
              <a:t>Problem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DE5199-726E-284F-9B7B-9DB2623FE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2298819"/>
            <a:ext cx="5870123" cy="343681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de-CH" dirty="0">
                <a:latin typeface="Trebuchet MS" charset="0"/>
                <a:ea typeface="Trebuchet MS" charset="0"/>
                <a:cs typeface="Trebuchet MS" charset="0"/>
              </a:rPr>
              <a:t>Erkläre</a:t>
            </a:r>
            <a:r>
              <a:rPr lang="de-CH" sz="2400" dirty="0">
                <a:solidFill>
                  <a:srgbClr val="19418E"/>
                </a:solidFill>
                <a:latin typeface="Trebuchet MS" charset="0"/>
                <a:ea typeface="Trebuchet MS" charset="0"/>
                <a:cs typeface="Trebuchet MS" charset="0"/>
              </a:rPr>
              <a:t> das Big-Picture des Problems und lasse die Zielgruppe bei deinem Thema ankommen.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à"/>
            </a:pPr>
            <a:r>
              <a:rPr lang="de-CH" sz="1800" dirty="0">
                <a:solidFill>
                  <a:srgbClr val="19418E"/>
                </a:solidFill>
                <a:latin typeface="Trebuchet MS" charset="0"/>
                <a:ea typeface="Trebuchet MS" charset="0"/>
                <a:cs typeface="Trebuchet MS" charset="0"/>
                <a:sym typeface="Wingdings" panose="05000000000000000000" pitchFamily="2" charset="2"/>
              </a:rPr>
              <a:t>Gehe davon aus, dass die Zielgruppe keine Vorkenntnisse in deinem Themengebiet mitbringt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à"/>
            </a:pPr>
            <a:r>
              <a:rPr lang="de-CH" sz="1800" dirty="0">
                <a:latin typeface="Trebuchet MS" charset="0"/>
                <a:ea typeface="Trebuchet MS" charset="0"/>
                <a:cs typeface="Trebuchet MS" charset="0"/>
                <a:sym typeface="Wingdings" panose="05000000000000000000" pitchFamily="2" charset="2"/>
              </a:rPr>
              <a:t>Sprich hier noch nicht von deiner Lösung</a:t>
            </a:r>
            <a:endParaRPr lang="de-CH" sz="1800" dirty="0">
              <a:solidFill>
                <a:srgbClr val="19418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268CF5F-25C6-754C-8393-5D82CBDEA8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13" r="16613"/>
          <a:stretch/>
        </p:blipFill>
        <p:spPr>
          <a:xfrm>
            <a:off x="7317600" y="1122363"/>
            <a:ext cx="3960000" cy="3960000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09673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8B248-DF18-934E-AC48-8FF79C908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5870122" cy="101667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A3DB"/>
                </a:solidFill>
              </a:rPr>
              <a:t>Value Proposition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DE5199-726E-284F-9B7B-9DB2623FE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2298819"/>
            <a:ext cx="5870123" cy="343681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de-CH" sz="2400" dirty="0">
                <a:solidFill>
                  <a:srgbClr val="19418E"/>
                </a:solidFill>
                <a:latin typeface="Trebuchet MS" charset="0"/>
                <a:ea typeface="Trebuchet MS" charset="0"/>
                <a:cs typeface="Trebuchet MS" charset="0"/>
              </a:rPr>
              <a:t>Erkläre in einem Satz, wie deine Lösung das Problem behebt.</a:t>
            </a:r>
          </a:p>
        </p:txBody>
      </p:sp>
      <p:pic>
        <p:nvPicPr>
          <p:cNvPr id="5" name="Bildplatzhalter 5">
            <a:extLst>
              <a:ext uri="{FF2B5EF4-FFF2-40B4-BE49-F238E27FC236}">
                <a16:creationId xmlns:a16="http://schemas.microsoft.com/office/drawing/2014/main" id="{56892FB6-8D8F-0F66-50A3-65D94FD7DE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67" r="16667"/>
          <a:stretch/>
        </p:blipFill>
        <p:spPr>
          <a:xfrm>
            <a:off x="7317600" y="1122363"/>
            <a:ext cx="3960000" cy="3960000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287842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8B248-DF18-934E-AC48-8FF79C908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5870122" cy="101667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A3DB"/>
                </a:solidFill>
              </a:rPr>
              <a:t>Lösung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DE5199-726E-284F-9B7B-9DB2623FE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2298819"/>
            <a:ext cx="5870123" cy="343681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de-CH" sz="2400" dirty="0">
                <a:solidFill>
                  <a:srgbClr val="19418E"/>
                </a:solidFill>
                <a:latin typeface="Trebuchet MS" charset="0"/>
                <a:ea typeface="Trebuchet MS" charset="0"/>
                <a:cs typeface="Trebuchet MS" charset="0"/>
              </a:rPr>
              <a:t>Stelle deine Lösung genauer vor und erkläre, was sie daran besonders ist.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à"/>
            </a:pPr>
            <a:r>
              <a:rPr lang="de-CH" sz="1800" dirty="0">
                <a:sym typeface="Wingdings" panose="05000000000000000000" pitchFamily="2" charset="2"/>
              </a:rPr>
              <a:t>Zeige dein Produkt oder Prototyp oder nimm Diagramme und Bilder zur Hilfe.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à"/>
            </a:pPr>
            <a:r>
              <a:rPr lang="de-CH" sz="1800" dirty="0">
                <a:sym typeface="Wingdings" panose="05000000000000000000" pitchFamily="2" charset="2"/>
              </a:rPr>
              <a:t>Bleib beim Wesentlichen und überfordere die Zielgruppe nicht mit technischen Details.</a:t>
            </a:r>
          </a:p>
        </p:txBody>
      </p:sp>
      <p:pic>
        <p:nvPicPr>
          <p:cNvPr id="7" name="Bildplatzhalter 5">
            <a:extLst>
              <a:ext uri="{FF2B5EF4-FFF2-40B4-BE49-F238E27FC236}">
                <a16:creationId xmlns:a16="http://schemas.microsoft.com/office/drawing/2014/main" id="{606DBD65-6CFC-0619-059D-2608099446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50" r="16650"/>
          <a:stretch/>
        </p:blipFill>
        <p:spPr>
          <a:xfrm>
            <a:off x="7317600" y="1122363"/>
            <a:ext cx="3960000" cy="3960000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61442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8B248-DF18-934E-AC48-8FF79C908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5870122" cy="101667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A3DB"/>
                </a:solidFill>
              </a:rPr>
              <a:t>Marktpotenzial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DE5199-726E-284F-9B7B-9DB2623FE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2298819"/>
            <a:ext cx="5870123" cy="343681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de-DE" b="0" i="0" dirty="0">
                <a:effectLst/>
                <a:latin typeface="Noto Sans" panose="020B0502040504020204" pitchFamily="34"/>
              </a:rPr>
              <a:t>Mach deutlich, dass du nicht die einzige Person bist, welche das Problem hat und verdeutliche das Potenzial deiner Lösung.</a:t>
            </a:r>
            <a:endParaRPr lang="de-CH" sz="1800" dirty="0">
              <a:solidFill>
                <a:srgbClr val="19418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7" name="Bildplatzhalter 5">
            <a:extLst>
              <a:ext uri="{FF2B5EF4-FFF2-40B4-BE49-F238E27FC236}">
                <a16:creationId xmlns:a16="http://schemas.microsoft.com/office/drawing/2014/main" id="{676BB77A-4B15-9D3A-A5AC-D39A443664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67" r="16667"/>
          <a:stretch/>
        </p:blipFill>
        <p:spPr>
          <a:xfrm>
            <a:off x="7317600" y="1122363"/>
            <a:ext cx="3960000" cy="3960000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279420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8B248-DF18-934E-AC48-8FF79C908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5870122" cy="101667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A3DB"/>
                </a:solidFill>
              </a:rPr>
              <a:t>Business Model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DE5199-726E-284F-9B7B-9DB2623FE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2298819"/>
            <a:ext cx="5870123" cy="343681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de-CH" sz="2400" dirty="0">
                <a:solidFill>
                  <a:srgbClr val="19418E"/>
                </a:solidFill>
                <a:latin typeface="Trebuchet MS" charset="0"/>
                <a:ea typeface="Trebuchet MS" charset="0"/>
                <a:cs typeface="Trebuchet MS" charset="0"/>
              </a:rPr>
              <a:t>Zeige auf, wer deine potentiellen Kunden sind und wie es dir gelingt, sie von deiner Lösung zu überzeugen.</a:t>
            </a:r>
            <a:endParaRPr lang="de-CH" sz="1800" dirty="0">
              <a:solidFill>
                <a:srgbClr val="19418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7" name="Bildplatzhalter 5">
            <a:extLst>
              <a:ext uri="{FF2B5EF4-FFF2-40B4-BE49-F238E27FC236}">
                <a16:creationId xmlns:a16="http://schemas.microsoft.com/office/drawing/2014/main" id="{0C6E2F4D-969C-97A1-16E8-290B5C020E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734" r="27734"/>
          <a:stretch/>
        </p:blipFill>
        <p:spPr>
          <a:xfrm>
            <a:off x="7317600" y="1122363"/>
            <a:ext cx="3960000" cy="3960000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83956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-advanced">
      <a:dk1>
        <a:srgbClr val="19418D"/>
      </a:dk1>
      <a:lt1>
        <a:sysClr val="window" lastClr="FFFFFF"/>
      </a:lt1>
      <a:dk2>
        <a:srgbClr val="121149"/>
      </a:dk2>
      <a:lt2>
        <a:srgbClr val="E5F4FB"/>
      </a:lt2>
      <a:accent1>
        <a:srgbClr val="009FE3"/>
      </a:accent1>
      <a:accent2>
        <a:srgbClr val="E5F4FB"/>
      </a:accent2>
      <a:accent3>
        <a:srgbClr val="E40475"/>
      </a:accent3>
      <a:accent4>
        <a:srgbClr val="93095B"/>
      </a:accent4>
      <a:accent5>
        <a:srgbClr val="1D71B8"/>
      </a:accent5>
      <a:accent6>
        <a:srgbClr val="121149"/>
      </a:accent6>
      <a:hlink>
        <a:srgbClr val="009FE3"/>
      </a:hlink>
      <a:folHlink>
        <a:srgbClr val="19418D"/>
      </a:folHlink>
    </a:clrScheme>
    <a:fontScheme name="be-advanced">
      <a:majorFont>
        <a:latin typeface="Noto San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tock-Folien_be-advanced AG" id="{A5B11626-F8B4-4E37-979A-2547E86BB524}" vid="{2C7E5EF2-532E-457C-B0CC-D623594DFB22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tock-Folien_be-advanced AG" id="{A5B11626-F8B4-4E37-979A-2547E86BB524}" vid="{E9C118AB-F227-4FCB-A085-4572E35F3700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9E5BD789D1BC84DBF9104443ADF88BC" ma:contentTypeVersion="16" ma:contentTypeDescription="Ein neues Dokument erstellen." ma:contentTypeScope="" ma:versionID="1ebc9587b0c763fdb274c5fd9239d71d">
  <xsd:schema xmlns:xsd="http://www.w3.org/2001/XMLSchema" xmlns:xs="http://www.w3.org/2001/XMLSchema" xmlns:p="http://schemas.microsoft.com/office/2006/metadata/properties" xmlns:ns2="be9a38a0-9160-40dc-901b-21b640c5468b" xmlns:ns3="d7602e48-eae9-4bdc-a460-ab87752bd813" targetNamespace="http://schemas.microsoft.com/office/2006/metadata/properties" ma:root="true" ma:fieldsID="d5ed574dc4fe67d3a6e540a3ce478972" ns2:_="" ns3:_="">
    <xsd:import namespace="be9a38a0-9160-40dc-901b-21b640c5468b"/>
    <xsd:import namespace="d7602e48-eae9-4bdc-a460-ab87752bd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a38a0-9160-40dc-901b-21b640c546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6654a77b-27c5-4ea1-b2d0-adeed41d40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02e48-eae9-4bdc-a460-ab87752bd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e0b5a17-2163-4e87-8682-8cbe879009e9}" ma:internalName="TaxCatchAll" ma:showField="CatchAllData" ma:web="d7602e48-eae9-4bdc-a460-ab87752bd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7602e48-eae9-4bdc-a460-ab87752bd813">
      <UserInfo>
        <DisplayName/>
        <AccountId xsi:nil="true"/>
        <AccountType/>
      </UserInfo>
    </SharedWithUsers>
    <MediaLengthInSeconds xmlns="be9a38a0-9160-40dc-901b-21b640c5468b" xsi:nil="true"/>
    <lcf76f155ced4ddcb4097134ff3c332f xmlns="be9a38a0-9160-40dc-901b-21b640c5468b">
      <Terms xmlns="http://schemas.microsoft.com/office/infopath/2007/PartnerControls"/>
    </lcf76f155ced4ddcb4097134ff3c332f>
    <TaxCatchAll xmlns="d7602e48-eae9-4bdc-a460-ab87752bd813" xsi:nil="true"/>
  </documentManagement>
</p:properties>
</file>

<file path=customXml/itemProps1.xml><?xml version="1.0" encoding="utf-8"?>
<ds:datastoreItem xmlns:ds="http://schemas.openxmlformats.org/officeDocument/2006/customXml" ds:itemID="{A1FFFF59-C259-4D0D-A249-04B4E7ADF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9a38a0-9160-40dc-901b-21b640c5468b"/>
    <ds:schemaRef ds:uri="d7602e48-eae9-4bdc-a460-ab87752bd8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425166-0C33-4142-BA84-96C5CC94E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6FF307-BCF4-4748-8587-3456E2567645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d7602e48-eae9-4bdc-a460-ab87752bd813"/>
    <ds:schemaRef ds:uri="be9a38a0-9160-40dc-901b-21b640c5468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2020_Stock-Folien_be-advanced AG</Template>
  <TotalTime>0</TotalTime>
  <Words>455</Words>
  <Application>Microsoft Office PowerPoint</Application>
  <PresentationFormat>Breitbild</PresentationFormat>
  <Paragraphs>61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Noto Sans</vt:lpstr>
      <vt:lpstr>Trebuchet MS</vt:lpstr>
      <vt:lpstr>Wingdings</vt:lpstr>
      <vt:lpstr>Office</vt:lpstr>
      <vt:lpstr>1_Office</vt:lpstr>
      <vt:lpstr>So überzeugst du beim nächsten Pitch</vt:lpstr>
      <vt:lpstr>Das solltest du beachten</vt:lpstr>
      <vt:lpstr>Baue deinen Pitch so auf</vt:lpstr>
      <vt:lpstr>Titelfolie</vt:lpstr>
      <vt:lpstr>Problem</vt:lpstr>
      <vt:lpstr>Value Proposition</vt:lpstr>
      <vt:lpstr>Lösung</vt:lpstr>
      <vt:lpstr>Marktpotenzial</vt:lpstr>
      <vt:lpstr>Business Model</vt:lpstr>
      <vt:lpstr>Go-to-Market Plan</vt:lpstr>
      <vt:lpstr>Konkurrenzanalyse</vt:lpstr>
      <vt:lpstr>Team</vt:lpstr>
      <vt:lpstr>Bisherige Erfolge</vt:lpstr>
      <vt:lpstr>Finanzen + KPI</vt:lpstr>
      <vt:lpstr>Roadmap</vt:lpstr>
      <vt:lpstr>Call to Action</vt:lpstr>
      <vt:lpstr>Pro Tipps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be-advanced AG</dc:title>
  <dc:creator>Tim Born</dc:creator>
  <cp:lastModifiedBy>Tim Born</cp:lastModifiedBy>
  <cp:revision>6</cp:revision>
  <dcterms:created xsi:type="dcterms:W3CDTF">2021-03-25T12:04:28Z</dcterms:created>
  <dcterms:modified xsi:type="dcterms:W3CDTF">2022-06-30T11:40:20Z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0x010100C9E5BD789D1BC84DBF9104443ADF88BC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